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58" r:id="rId4"/>
    <p:sldId id="267" r:id="rId5"/>
    <p:sldId id="268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9" r:id="rId15"/>
    <p:sldId id="265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68703-77DB-4102-9E57-D44EABDFAFEF}" v="25" dt="2026-02-26T15:42:17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436" autoAdjust="0"/>
  </p:normalViewPr>
  <p:slideViewPr>
    <p:cSldViewPr snapToGrid="0">
      <p:cViewPr varScale="1">
        <p:scale>
          <a:sx n="92" d="100"/>
          <a:sy n="92" d="100"/>
        </p:scale>
        <p:origin x="12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Smith" userId="c60d34cb-8819-4ab5-a33b-bc232f83f82f" providerId="ADAL" clId="{1C768703-77DB-4102-9E57-D44EABDFAFEF}"/>
    <pc:docChg chg="undo custSel addSld modSld">
      <pc:chgData name="Brian Smith" userId="c60d34cb-8819-4ab5-a33b-bc232f83f82f" providerId="ADAL" clId="{1C768703-77DB-4102-9E57-D44EABDFAFEF}" dt="2026-02-26T15:43:43.034" v="1799" actId="20577"/>
      <pc:docMkLst>
        <pc:docMk/>
      </pc:docMkLst>
      <pc:sldChg chg="addSp modSp add mod">
        <pc:chgData name="Brian Smith" userId="c60d34cb-8819-4ab5-a33b-bc232f83f82f" providerId="ADAL" clId="{1C768703-77DB-4102-9E57-D44EABDFAFEF}" dt="2026-02-26T15:26:21.619" v="55" actId="1076"/>
        <pc:sldMkLst>
          <pc:docMk/>
          <pc:sldMk cId="352437097" sldId="258"/>
        </pc:sldMkLst>
        <pc:spChg chg="add mod">
          <ac:chgData name="Brian Smith" userId="c60d34cb-8819-4ab5-a33b-bc232f83f82f" providerId="ADAL" clId="{1C768703-77DB-4102-9E57-D44EABDFAFEF}" dt="2026-02-26T15:26:17.087" v="54" actId="1076"/>
          <ac:spMkLst>
            <pc:docMk/>
            <pc:sldMk cId="352437097" sldId="258"/>
            <ac:spMk id="2" creationId="{C5C7B248-9CE1-AF4B-1D53-8F5A9F38E7A0}"/>
          </ac:spMkLst>
        </pc:spChg>
        <pc:graphicFrameChg chg="mod">
          <ac:chgData name="Brian Smith" userId="c60d34cb-8819-4ab5-a33b-bc232f83f82f" providerId="ADAL" clId="{1C768703-77DB-4102-9E57-D44EABDFAFEF}" dt="2026-02-26T15:26:21.619" v="55" actId="1076"/>
          <ac:graphicFrameMkLst>
            <pc:docMk/>
            <pc:sldMk cId="352437097" sldId="258"/>
            <ac:graphicFrameMk id="5" creationId="{00000000-0000-0000-0000-000000000000}"/>
          </ac:graphicFrameMkLst>
        </pc:graphicFrameChg>
      </pc:sldChg>
      <pc:sldChg chg="modSp mod">
        <pc:chgData name="Brian Smith" userId="c60d34cb-8819-4ab5-a33b-bc232f83f82f" providerId="ADAL" clId="{1C768703-77DB-4102-9E57-D44EABDFAFEF}" dt="2026-02-26T15:43:43.034" v="1799" actId="20577"/>
        <pc:sldMkLst>
          <pc:docMk/>
          <pc:sldMk cId="3254188915" sldId="263"/>
        </pc:sldMkLst>
        <pc:spChg chg="mod">
          <ac:chgData name="Brian Smith" userId="c60d34cb-8819-4ab5-a33b-bc232f83f82f" providerId="ADAL" clId="{1C768703-77DB-4102-9E57-D44EABDFAFEF}" dt="2026-02-26T15:43:43.034" v="1799" actId="20577"/>
          <ac:spMkLst>
            <pc:docMk/>
            <pc:sldMk cId="3254188915" sldId="263"/>
            <ac:spMk id="2" creationId="{00000000-0000-0000-0000-000000000000}"/>
          </ac:spMkLst>
        </pc:spChg>
        <pc:spChg chg="mod">
          <ac:chgData name="Brian Smith" userId="c60d34cb-8819-4ab5-a33b-bc232f83f82f" providerId="ADAL" clId="{1C768703-77DB-4102-9E57-D44EABDFAFEF}" dt="2026-02-26T15:43:29.002" v="1784" actId="20577"/>
          <ac:spMkLst>
            <pc:docMk/>
            <pc:sldMk cId="3254188915" sldId="263"/>
            <ac:spMk id="3" creationId="{00000000-0000-0000-0000-000000000000}"/>
          </ac:spMkLst>
        </pc:spChg>
      </pc:sldChg>
      <pc:sldChg chg="addSp delSp modSp add mod">
        <pc:chgData name="Brian Smith" userId="c60d34cb-8819-4ab5-a33b-bc232f83f82f" providerId="ADAL" clId="{1C768703-77DB-4102-9E57-D44EABDFAFEF}" dt="2026-02-26T15:25:02.798" v="51"/>
        <pc:sldMkLst>
          <pc:docMk/>
          <pc:sldMk cId="685955586" sldId="266"/>
        </pc:sldMkLst>
        <pc:spChg chg="mod">
          <ac:chgData name="Brian Smith" userId="c60d34cb-8819-4ab5-a33b-bc232f83f82f" providerId="ADAL" clId="{1C768703-77DB-4102-9E57-D44EABDFAFEF}" dt="2026-02-26T15:23:13.538" v="33" actId="20577"/>
          <ac:spMkLst>
            <pc:docMk/>
            <pc:sldMk cId="685955586" sldId="266"/>
            <ac:spMk id="2" creationId="{C7587FF7-E093-1828-2776-972923DF0BFB}"/>
          </ac:spMkLst>
        </pc:spChg>
        <pc:spChg chg="del mod">
          <ac:chgData name="Brian Smith" userId="c60d34cb-8819-4ab5-a33b-bc232f83f82f" providerId="ADAL" clId="{1C768703-77DB-4102-9E57-D44EABDFAFEF}" dt="2026-02-26T15:23:34.897" v="36"/>
          <ac:spMkLst>
            <pc:docMk/>
            <pc:sldMk cId="685955586" sldId="266"/>
            <ac:spMk id="3" creationId="{8DC9191C-9157-B891-F314-9F3D4F9F432E}"/>
          </ac:spMkLst>
        </pc:spChg>
        <pc:graphicFrameChg chg="add mod modGraphic">
          <ac:chgData name="Brian Smith" userId="c60d34cb-8819-4ab5-a33b-bc232f83f82f" providerId="ADAL" clId="{1C768703-77DB-4102-9E57-D44EABDFAFEF}" dt="2026-02-26T15:25:02.798" v="51"/>
          <ac:graphicFrameMkLst>
            <pc:docMk/>
            <pc:sldMk cId="685955586" sldId="266"/>
            <ac:graphicFrameMk id="4" creationId="{C5DF0229-D06E-1F0A-F926-1D62349F90E8}"/>
          </ac:graphicFrameMkLst>
        </pc:graphicFrameChg>
      </pc:sldChg>
      <pc:sldChg chg="modSp add mod">
        <pc:chgData name="Brian Smith" userId="c60d34cb-8819-4ab5-a33b-bc232f83f82f" providerId="ADAL" clId="{1C768703-77DB-4102-9E57-D44EABDFAFEF}" dt="2026-02-26T15:27:50.263" v="380" actId="20577"/>
        <pc:sldMkLst>
          <pc:docMk/>
          <pc:sldMk cId="2414051031" sldId="267"/>
        </pc:sldMkLst>
        <pc:spChg chg="mod">
          <ac:chgData name="Brian Smith" userId="c60d34cb-8819-4ab5-a33b-bc232f83f82f" providerId="ADAL" clId="{1C768703-77DB-4102-9E57-D44EABDFAFEF}" dt="2026-02-26T15:26:35.033" v="62" actId="20577"/>
          <ac:spMkLst>
            <pc:docMk/>
            <pc:sldMk cId="2414051031" sldId="267"/>
            <ac:spMk id="2" creationId="{B8350864-6EAB-6F22-99A2-D78FE746D3F3}"/>
          </ac:spMkLst>
        </pc:spChg>
        <pc:spChg chg="mod">
          <ac:chgData name="Brian Smith" userId="c60d34cb-8819-4ab5-a33b-bc232f83f82f" providerId="ADAL" clId="{1C768703-77DB-4102-9E57-D44EABDFAFEF}" dt="2026-02-26T15:27:50.263" v="380" actId="20577"/>
          <ac:spMkLst>
            <pc:docMk/>
            <pc:sldMk cId="2414051031" sldId="267"/>
            <ac:spMk id="3" creationId="{2309277D-945E-ECA7-582C-4DDEC3365811}"/>
          </ac:spMkLst>
        </pc:spChg>
      </pc:sldChg>
      <pc:sldChg chg="modSp add mod">
        <pc:chgData name="Brian Smith" userId="c60d34cb-8819-4ab5-a33b-bc232f83f82f" providerId="ADAL" clId="{1C768703-77DB-4102-9E57-D44EABDFAFEF}" dt="2026-02-26T15:30:25.055" v="800" actId="20577"/>
        <pc:sldMkLst>
          <pc:docMk/>
          <pc:sldMk cId="4228846915" sldId="268"/>
        </pc:sldMkLst>
        <pc:spChg chg="mod">
          <ac:chgData name="Brian Smith" userId="c60d34cb-8819-4ab5-a33b-bc232f83f82f" providerId="ADAL" clId="{1C768703-77DB-4102-9E57-D44EABDFAFEF}" dt="2026-02-26T15:28:27.068" v="398" actId="20577"/>
          <ac:spMkLst>
            <pc:docMk/>
            <pc:sldMk cId="4228846915" sldId="268"/>
            <ac:spMk id="2" creationId="{A4E6BA05-7542-34E8-26AC-EA87C90B14BC}"/>
          </ac:spMkLst>
        </pc:spChg>
        <pc:spChg chg="mod">
          <ac:chgData name="Brian Smith" userId="c60d34cb-8819-4ab5-a33b-bc232f83f82f" providerId="ADAL" clId="{1C768703-77DB-4102-9E57-D44EABDFAFEF}" dt="2026-02-26T15:30:25.055" v="800" actId="20577"/>
          <ac:spMkLst>
            <pc:docMk/>
            <pc:sldMk cId="4228846915" sldId="268"/>
            <ac:spMk id="3" creationId="{97836B7B-85DE-AD7B-40FD-74652D3FD2D0}"/>
          </ac:spMkLst>
        </pc:spChg>
      </pc:sldChg>
      <pc:sldChg chg="modSp add mod modNotesTx">
        <pc:chgData name="Brian Smith" userId="c60d34cb-8819-4ab5-a33b-bc232f83f82f" providerId="ADAL" clId="{1C768703-77DB-4102-9E57-D44EABDFAFEF}" dt="2026-02-26T15:32:39.892" v="1150" actId="5793"/>
        <pc:sldMkLst>
          <pc:docMk/>
          <pc:sldMk cId="1533540423" sldId="269"/>
        </pc:sldMkLst>
        <pc:spChg chg="mod">
          <ac:chgData name="Brian Smith" userId="c60d34cb-8819-4ab5-a33b-bc232f83f82f" providerId="ADAL" clId="{1C768703-77DB-4102-9E57-D44EABDFAFEF}" dt="2026-02-26T15:32:39.892" v="1150" actId="5793"/>
          <ac:spMkLst>
            <pc:docMk/>
            <pc:sldMk cId="1533540423" sldId="269"/>
            <ac:spMk id="3" creationId="{D9D62993-C3F9-8B8C-9354-9872035824BA}"/>
          </ac:spMkLst>
        </pc:spChg>
      </pc:sldChg>
      <pc:sldChg chg="modSp add mod">
        <pc:chgData name="Brian Smith" userId="c60d34cb-8819-4ab5-a33b-bc232f83f82f" providerId="ADAL" clId="{1C768703-77DB-4102-9E57-D44EABDFAFEF}" dt="2026-02-26T15:34:49.522" v="1212" actId="113"/>
        <pc:sldMkLst>
          <pc:docMk/>
          <pc:sldMk cId="2399114450" sldId="272"/>
        </pc:sldMkLst>
        <pc:spChg chg="mod">
          <ac:chgData name="Brian Smith" userId="c60d34cb-8819-4ab5-a33b-bc232f83f82f" providerId="ADAL" clId="{1C768703-77DB-4102-9E57-D44EABDFAFEF}" dt="2026-02-26T15:34:49.522" v="1212" actId="113"/>
          <ac:spMkLst>
            <pc:docMk/>
            <pc:sldMk cId="2399114450" sldId="272"/>
            <ac:spMk id="3" creationId="{00000000-0000-0000-0000-000000000000}"/>
          </ac:spMkLst>
        </pc:spChg>
        <pc:spChg chg="mod">
          <ac:chgData name="Brian Smith" userId="c60d34cb-8819-4ab5-a33b-bc232f83f82f" providerId="ADAL" clId="{1C768703-77DB-4102-9E57-D44EABDFAFEF}" dt="2026-02-26T15:33:07.317" v="1153" actId="207"/>
          <ac:spMkLst>
            <pc:docMk/>
            <pc:sldMk cId="2399114450" sldId="272"/>
            <ac:spMk id="4" creationId="{00000000-0000-0000-0000-000000000000}"/>
          </ac:spMkLst>
        </pc:spChg>
      </pc:sldChg>
      <pc:sldChg chg="modSp add mod">
        <pc:chgData name="Brian Smith" userId="c60d34cb-8819-4ab5-a33b-bc232f83f82f" providerId="ADAL" clId="{1C768703-77DB-4102-9E57-D44EABDFAFEF}" dt="2026-02-26T15:34:42.806" v="1211" actId="20577"/>
        <pc:sldMkLst>
          <pc:docMk/>
          <pc:sldMk cId="423633006" sldId="273"/>
        </pc:sldMkLst>
        <pc:spChg chg="mod">
          <ac:chgData name="Brian Smith" userId="c60d34cb-8819-4ab5-a33b-bc232f83f82f" providerId="ADAL" clId="{1C768703-77DB-4102-9E57-D44EABDFAFEF}" dt="2026-02-26T15:34:42.806" v="1211" actId="20577"/>
          <ac:spMkLst>
            <pc:docMk/>
            <pc:sldMk cId="423633006" sldId="273"/>
            <ac:spMk id="2" creationId="{00000000-0000-0000-0000-000000000000}"/>
          </ac:spMkLst>
        </pc:spChg>
        <pc:spChg chg="mod">
          <ac:chgData name="Brian Smith" userId="c60d34cb-8819-4ab5-a33b-bc232f83f82f" providerId="ADAL" clId="{1C768703-77DB-4102-9E57-D44EABDFAFEF}" dt="2026-02-26T15:33:41.590" v="1155" actId="207"/>
          <ac:spMkLst>
            <pc:docMk/>
            <pc:sldMk cId="423633006" sldId="273"/>
            <ac:spMk id="3" creationId="{00000000-0000-0000-0000-000000000000}"/>
          </ac:spMkLst>
        </pc:spChg>
        <pc:spChg chg="mod">
          <ac:chgData name="Brian Smith" userId="c60d34cb-8819-4ab5-a33b-bc232f83f82f" providerId="ADAL" clId="{1C768703-77DB-4102-9E57-D44EABDFAFEF}" dt="2026-02-26T15:33:45.122" v="1156" actId="207"/>
          <ac:spMkLst>
            <pc:docMk/>
            <pc:sldMk cId="423633006" sldId="273"/>
            <ac:spMk id="7" creationId="{00000000-0000-0000-0000-000000000000}"/>
          </ac:spMkLst>
        </pc:spChg>
      </pc:sldChg>
      <pc:sldChg chg="modSp add mod">
        <pc:chgData name="Brian Smith" userId="c60d34cb-8819-4ab5-a33b-bc232f83f82f" providerId="ADAL" clId="{1C768703-77DB-4102-9E57-D44EABDFAFEF}" dt="2026-02-26T15:34:33.923" v="1188" actId="20577"/>
        <pc:sldMkLst>
          <pc:docMk/>
          <pc:sldMk cId="3404707433" sldId="274"/>
        </pc:sldMkLst>
        <pc:spChg chg="mod">
          <ac:chgData name="Brian Smith" userId="c60d34cb-8819-4ab5-a33b-bc232f83f82f" providerId="ADAL" clId="{1C768703-77DB-4102-9E57-D44EABDFAFEF}" dt="2026-02-26T15:34:33.923" v="1188" actId="20577"/>
          <ac:spMkLst>
            <pc:docMk/>
            <pc:sldMk cId="3404707433" sldId="274"/>
            <ac:spMk id="5" creationId="{00000000-0000-0000-0000-000000000000}"/>
          </ac:spMkLst>
        </pc:spChg>
        <pc:spChg chg="mod">
          <ac:chgData name="Brian Smith" userId="c60d34cb-8819-4ab5-a33b-bc232f83f82f" providerId="ADAL" clId="{1C768703-77DB-4102-9E57-D44EABDFAFEF}" dt="2026-02-26T15:34:22.311" v="1159" actId="207"/>
          <ac:spMkLst>
            <pc:docMk/>
            <pc:sldMk cId="3404707433" sldId="274"/>
            <ac:spMk id="6" creationId="{00000000-0000-0000-0000-000000000000}"/>
          </ac:spMkLst>
        </pc:spChg>
      </pc:sldChg>
      <pc:sldChg chg="modSp add mod">
        <pc:chgData name="Brian Smith" userId="c60d34cb-8819-4ab5-a33b-bc232f83f82f" providerId="ADAL" clId="{1C768703-77DB-4102-9E57-D44EABDFAFEF}" dt="2026-02-26T15:35:42.876" v="1253" actId="1076"/>
        <pc:sldMkLst>
          <pc:docMk/>
          <pc:sldMk cId="3645717837" sldId="275"/>
        </pc:sldMkLst>
        <pc:spChg chg="mod">
          <ac:chgData name="Brian Smith" userId="c60d34cb-8819-4ab5-a33b-bc232f83f82f" providerId="ADAL" clId="{1C768703-77DB-4102-9E57-D44EABDFAFEF}" dt="2026-02-26T15:35:21.715" v="1249" actId="20577"/>
          <ac:spMkLst>
            <pc:docMk/>
            <pc:sldMk cId="3645717837" sldId="275"/>
            <ac:spMk id="2" creationId="{00000000-0000-0000-0000-000000000000}"/>
          </ac:spMkLst>
        </pc:spChg>
        <pc:spChg chg="mod">
          <ac:chgData name="Brian Smith" userId="c60d34cb-8819-4ab5-a33b-bc232f83f82f" providerId="ADAL" clId="{1C768703-77DB-4102-9E57-D44EABDFAFEF}" dt="2026-02-26T15:35:29.291" v="1250" actId="113"/>
          <ac:spMkLst>
            <pc:docMk/>
            <pc:sldMk cId="3645717837" sldId="275"/>
            <ac:spMk id="5" creationId="{00000000-0000-0000-0000-000000000000}"/>
          </ac:spMkLst>
        </pc:spChg>
        <pc:spChg chg="mod">
          <ac:chgData name="Brian Smith" userId="c60d34cb-8819-4ab5-a33b-bc232f83f82f" providerId="ADAL" clId="{1C768703-77DB-4102-9E57-D44EABDFAFEF}" dt="2026-02-26T15:35:42.876" v="1253" actId="1076"/>
          <ac:spMkLst>
            <pc:docMk/>
            <pc:sldMk cId="3645717837" sldId="275"/>
            <ac:spMk id="6" creationId="{00000000-0000-0000-0000-000000000000}"/>
          </ac:spMkLst>
        </pc:spChg>
        <pc:picChg chg="mod">
          <ac:chgData name="Brian Smith" userId="c60d34cb-8819-4ab5-a33b-bc232f83f82f" providerId="ADAL" clId="{1C768703-77DB-4102-9E57-D44EABDFAFEF}" dt="2026-02-26T15:35:38.781" v="1252" actId="14100"/>
          <ac:picMkLst>
            <pc:docMk/>
            <pc:sldMk cId="3645717837" sldId="275"/>
            <ac:picMk id="4" creationId="{00000000-0000-0000-0000-000000000000}"/>
          </ac:picMkLst>
        </pc:picChg>
      </pc:sldChg>
      <pc:sldChg chg="modSp add mod modNotesTx">
        <pc:chgData name="Brian Smith" userId="c60d34cb-8819-4ab5-a33b-bc232f83f82f" providerId="ADAL" clId="{1C768703-77DB-4102-9E57-D44EABDFAFEF}" dt="2026-02-26T15:40:07.178" v="1560" actId="20577"/>
        <pc:sldMkLst>
          <pc:docMk/>
          <pc:sldMk cId="2124556420" sldId="276"/>
        </pc:sldMkLst>
        <pc:spChg chg="mod">
          <ac:chgData name="Brian Smith" userId="c60d34cb-8819-4ab5-a33b-bc232f83f82f" providerId="ADAL" clId="{1C768703-77DB-4102-9E57-D44EABDFAFEF}" dt="2026-02-26T15:36:31.692" v="1277" actId="20577"/>
          <ac:spMkLst>
            <pc:docMk/>
            <pc:sldMk cId="2124556420" sldId="276"/>
            <ac:spMk id="2" creationId="{00000000-0000-0000-0000-000000000000}"/>
          </ac:spMkLst>
        </pc:spChg>
        <pc:spChg chg="mod">
          <ac:chgData name="Brian Smith" userId="c60d34cb-8819-4ab5-a33b-bc232f83f82f" providerId="ADAL" clId="{1C768703-77DB-4102-9E57-D44EABDFAFEF}" dt="2026-02-26T15:38:19.779" v="1404" actId="20577"/>
          <ac:spMkLst>
            <pc:docMk/>
            <pc:sldMk cId="2124556420" sldId="276"/>
            <ac:spMk id="3" creationId="{00000000-0000-0000-0000-000000000000}"/>
          </ac:spMkLst>
        </pc:spChg>
      </pc:sldChg>
      <pc:sldChg chg="addSp modSp add mod modClrScheme chgLayout">
        <pc:chgData name="Brian Smith" userId="c60d34cb-8819-4ab5-a33b-bc232f83f82f" providerId="ADAL" clId="{1C768703-77DB-4102-9E57-D44EABDFAFEF}" dt="2026-02-26T15:41:51.948" v="1721" actId="14100"/>
        <pc:sldMkLst>
          <pc:docMk/>
          <pc:sldMk cId="1741570722" sldId="277"/>
        </pc:sldMkLst>
        <pc:spChg chg="mod">
          <ac:chgData name="Brian Smith" userId="c60d34cb-8819-4ab5-a33b-bc232f83f82f" providerId="ADAL" clId="{1C768703-77DB-4102-9E57-D44EABDFAFEF}" dt="2026-02-26T15:41:44.614" v="1720" actId="26606"/>
          <ac:spMkLst>
            <pc:docMk/>
            <pc:sldMk cId="1741570722" sldId="277"/>
            <ac:spMk id="2" creationId="{5B3CBA11-6A67-DC04-941A-8BDBBE797C8F}"/>
          </ac:spMkLst>
        </pc:spChg>
        <pc:spChg chg="mod">
          <ac:chgData name="Brian Smith" userId="c60d34cb-8819-4ab5-a33b-bc232f83f82f" providerId="ADAL" clId="{1C768703-77DB-4102-9E57-D44EABDFAFEF}" dt="2026-02-26T15:41:44.614" v="1720" actId="26606"/>
          <ac:spMkLst>
            <pc:docMk/>
            <pc:sldMk cId="1741570722" sldId="277"/>
            <ac:spMk id="3" creationId="{FCED1567-CCB6-5403-E5F6-D63E98C71350}"/>
          </ac:spMkLst>
        </pc:spChg>
        <pc:picChg chg="add mod">
          <ac:chgData name="Brian Smith" userId="c60d34cb-8819-4ab5-a33b-bc232f83f82f" providerId="ADAL" clId="{1C768703-77DB-4102-9E57-D44EABDFAFEF}" dt="2026-02-26T15:41:51.948" v="1721" actId="14100"/>
          <ac:picMkLst>
            <pc:docMk/>
            <pc:sldMk cId="1741570722" sldId="277"/>
            <ac:picMk id="4" creationId="{59B3DE7C-F43A-FA11-97A5-E7306588D7D9}"/>
          </ac:picMkLst>
        </pc:picChg>
      </pc:sldChg>
      <pc:sldChg chg="modSp add mod">
        <pc:chgData name="Brian Smith" userId="c60d34cb-8819-4ab5-a33b-bc232f83f82f" providerId="ADAL" clId="{1C768703-77DB-4102-9E57-D44EABDFAFEF}" dt="2026-02-26T15:42:51.818" v="1775" actId="20577"/>
        <pc:sldMkLst>
          <pc:docMk/>
          <pc:sldMk cId="3943631025" sldId="278"/>
        </pc:sldMkLst>
        <pc:spChg chg="mod">
          <ac:chgData name="Brian Smith" userId="c60d34cb-8819-4ab5-a33b-bc232f83f82f" providerId="ADAL" clId="{1C768703-77DB-4102-9E57-D44EABDFAFEF}" dt="2026-02-26T15:42:35.572" v="1766" actId="20577"/>
          <ac:spMkLst>
            <pc:docMk/>
            <pc:sldMk cId="3943631025" sldId="278"/>
            <ac:spMk id="5" creationId="{00000000-0000-0000-0000-000000000000}"/>
          </ac:spMkLst>
        </pc:spChg>
        <pc:spChg chg="mod">
          <ac:chgData name="Brian Smith" userId="c60d34cb-8819-4ab5-a33b-bc232f83f82f" providerId="ADAL" clId="{1C768703-77DB-4102-9E57-D44EABDFAFEF}" dt="2026-02-26T15:42:51.818" v="1775" actId="20577"/>
          <ac:spMkLst>
            <pc:docMk/>
            <pc:sldMk cId="3943631025" sldId="278"/>
            <ac:spMk id="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F05E7-7D07-4E06-80C9-57BE46DEBECF}" type="doc">
      <dgm:prSet loTypeId="urn:microsoft.com/office/officeart/2005/8/layout/venn1" loCatId="relationship" qsTypeId="urn:microsoft.com/office/officeart/2005/8/quickstyle/simple3" qsCatId="simple" csTypeId="urn:microsoft.com/office/officeart/2005/8/colors/colorful5" csCatId="colorful" phldr="1"/>
      <dgm:spPr/>
    </dgm:pt>
    <dgm:pt modelId="{57C14C8A-5BB2-4BB9-B207-452678B1522E}">
      <dgm:prSet phldrT="[Text]" custT="1"/>
      <dgm:spPr/>
      <dgm:t>
        <a:bodyPr/>
        <a:lstStyle/>
        <a:p>
          <a:r>
            <a:rPr lang="en-US" sz="2800" dirty="0"/>
            <a:t>Strategic Priorities</a:t>
          </a:r>
        </a:p>
      </dgm:t>
    </dgm:pt>
    <dgm:pt modelId="{DFBE428D-1824-4757-B8CE-FC1DC5690ED9}" type="parTrans" cxnId="{2E189389-5534-4250-89D4-2F30ED8C08FA}">
      <dgm:prSet/>
      <dgm:spPr/>
      <dgm:t>
        <a:bodyPr/>
        <a:lstStyle/>
        <a:p>
          <a:endParaRPr lang="en-US"/>
        </a:p>
      </dgm:t>
    </dgm:pt>
    <dgm:pt modelId="{DA12C9AD-FFE2-4EF6-A92D-7D48258620C9}" type="sibTrans" cxnId="{2E189389-5534-4250-89D4-2F30ED8C08FA}">
      <dgm:prSet/>
      <dgm:spPr/>
      <dgm:t>
        <a:bodyPr/>
        <a:lstStyle/>
        <a:p>
          <a:endParaRPr lang="en-US"/>
        </a:p>
      </dgm:t>
    </dgm:pt>
    <dgm:pt modelId="{3EE19A64-A09C-4C3A-A295-A6457C64D477}">
      <dgm:prSet phldrT="[Text]" custT="1"/>
      <dgm:spPr/>
      <dgm:t>
        <a:bodyPr/>
        <a:lstStyle/>
        <a:p>
          <a:pPr algn="ctr"/>
          <a:r>
            <a:rPr lang="en-US" sz="2400" dirty="0"/>
            <a:t>Huddle Ticket Improvements</a:t>
          </a:r>
        </a:p>
      </dgm:t>
    </dgm:pt>
    <dgm:pt modelId="{9C0FF489-B4BD-4D6F-8222-11DD90A5A58E}" type="parTrans" cxnId="{28DEBE03-6346-4F0D-BB36-A65E7FA111BE}">
      <dgm:prSet/>
      <dgm:spPr/>
      <dgm:t>
        <a:bodyPr/>
        <a:lstStyle/>
        <a:p>
          <a:endParaRPr lang="en-US"/>
        </a:p>
      </dgm:t>
    </dgm:pt>
    <dgm:pt modelId="{D9A5684F-3911-4245-A55F-09F7B4722B23}" type="sibTrans" cxnId="{28DEBE03-6346-4F0D-BB36-A65E7FA111BE}">
      <dgm:prSet/>
      <dgm:spPr/>
      <dgm:t>
        <a:bodyPr/>
        <a:lstStyle/>
        <a:p>
          <a:endParaRPr lang="en-US"/>
        </a:p>
      </dgm:t>
    </dgm:pt>
    <dgm:pt modelId="{1174E5D5-9E23-4199-A1F3-49BCAB3E749B}">
      <dgm:prSet phldrT="[Text]" custT="1"/>
      <dgm:spPr/>
      <dgm:t>
        <a:bodyPr/>
        <a:lstStyle/>
        <a:p>
          <a:r>
            <a:rPr lang="en-US" sz="2800" dirty="0"/>
            <a:t>Mission/ Vision/ Values</a:t>
          </a:r>
        </a:p>
      </dgm:t>
    </dgm:pt>
    <dgm:pt modelId="{BDF1D1E0-9DED-490C-AECF-DC0E39C89CF4}" type="parTrans" cxnId="{1331E1EC-A3C2-40AF-A02A-E96DFE1234F2}">
      <dgm:prSet/>
      <dgm:spPr/>
      <dgm:t>
        <a:bodyPr/>
        <a:lstStyle/>
        <a:p>
          <a:endParaRPr lang="en-US"/>
        </a:p>
      </dgm:t>
    </dgm:pt>
    <dgm:pt modelId="{D094D31C-0B04-4A86-9A72-EF831FEE47B6}" type="sibTrans" cxnId="{1331E1EC-A3C2-40AF-A02A-E96DFE1234F2}">
      <dgm:prSet/>
      <dgm:spPr/>
      <dgm:t>
        <a:bodyPr/>
        <a:lstStyle/>
        <a:p>
          <a:endParaRPr lang="en-US"/>
        </a:p>
      </dgm:t>
    </dgm:pt>
    <dgm:pt modelId="{DAEEF77A-73ED-4AD4-98B4-3723C469D6FC}" type="pres">
      <dgm:prSet presAssocID="{CDBF05E7-7D07-4E06-80C9-57BE46DEBECF}" presName="compositeShape" presStyleCnt="0">
        <dgm:presLayoutVars>
          <dgm:chMax val="7"/>
          <dgm:dir/>
          <dgm:resizeHandles val="exact"/>
        </dgm:presLayoutVars>
      </dgm:prSet>
      <dgm:spPr/>
    </dgm:pt>
    <dgm:pt modelId="{378A7FE9-1621-4CB9-A603-3FF55E83607C}" type="pres">
      <dgm:prSet presAssocID="{57C14C8A-5BB2-4BB9-B207-452678B1522E}" presName="circ1" presStyleLbl="vennNode1" presStyleIdx="0" presStyleCnt="3" custScaleX="121088" custScaleY="109723" custLinFactNeighborY="-873"/>
      <dgm:spPr/>
    </dgm:pt>
    <dgm:pt modelId="{7F838568-B919-4E32-8EF1-3265AA94C566}" type="pres">
      <dgm:prSet presAssocID="{57C14C8A-5BB2-4BB9-B207-452678B152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2D9D3EE-9141-414C-A6A4-3CF912A46E5E}" type="pres">
      <dgm:prSet presAssocID="{3EE19A64-A09C-4C3A-A295-A6457C64D477}" presName="circ2" presStyleLbl="vennNode1" presStyleIdx="1" presStyleCnt="3" custScaleX="126015" custScaleY="110214" custLinFactNeighborX="26315" custLinFactNeighborY="3820"/>
      <dgm:spPr/>
    </dgm:pt>
    <dgm:pt modelId="{2F1A010C-C03D-4644-A0FB-F44222AA1B1E}" type="pres">
      <dgm:prSet presAssocID="{3EE19A64-A09C-4C3A-A295-A6457C64D4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44371F1-B6F5-49BD-97A6-7FCDF50F4200}" type="pres">
      <dgm:prSet presAssocID="{1174E5D5-9E23-4199-A1F3-49BCAB3E749B}" presName="circ3" presStyleLbl="vennNode1" presStyleIdx="2" presStyleCnt="3" custScaleX="132406" custScaleY="108109" custLinFactNeighborX="-13984" custLinFactNeighborY="-1441"/>
      <dgm:spPr/>
    </dgm:pt>
    <dgm:pt modelId="{1B68A18B-4B3B-4BC6-BC02-E3EA47D555AF}" type="pres">
      <dgm:prSet presAssocID="{1174E5D5-9E23-4199-A1F3-49BCAB3E749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8DEBE03-6346-4F0D-BB36-A65E7FA111BE}" srcId="{CDBF05E7-7D07-4E06-80C9-57BE46DEBECF}" destId="{3EE19A64-A09C-4C3A-A295-A6457C64D477}" srcOrd="1" destOrd="0" parTransId="{9C0FF489-B4BD-4D6F-8222-11DD90A5A58E}" sibTransId="{D9A5684F-3911-4245-A55F-09F7B4722B23}"/>
    <dgm:cxn modelId="{3CD96712-2684-4E60-92B3-DA5630EEAE62}" type="presOf" srcId="{CDBF05E7-7D07-4E06-80C9-57BE46DEBECF}" destId="{DAEEF77A-73ED-4AD4-98B4-3723C469D6FC}" srcOrd="0" destOrd="0" presId="urn:microsoft.com/office/officeart/2005/8/layout/venn1"/>
    <dgm:cxn modelId="{53E1D617-1893-4CE1-BDF6-C9BF6380983D}" type="presOf" srcId="{3EE19A64-A09C-4C3A-A295-A6457C64D477}" destId="{92D9D3EE-9141-414C-A6A4-3CF912A46E5E}" srcOrd="0" destOrd="0" presId="urn:microsoft.com/office/officeart/2005/8/layout/venn1"/>
    <dgm:cxn modelId="{8A9A637A-7314-488B-A0A3-7562575C4635}" type="presOf" srcId="{1174E5D5-9E23-4199-A1F3-49BCAB3E749B}" destId="{1B68A18B-4B3B-4BC6-BC02-E3EA47D555AF}" srcOrd="1" destOrd="0" presId="urn:microsoft.com/office/officeart/2005/8/layout/venn1"/>
    <dgm:cxn modelId="{2E189389-5534-4250-89D4-2F30ED8C08FA}" srcId="{CDBF05E7-7D07-4E06-80C9-57BE46DEBECF}" destId="{57C14C8A-5BB2-4BB9-B207-452678B1522E}" srcOrd="0" destOrd="0" parTransId="{DFBE428D-1824-4757-B8CE-FC1DC5690ED9}" sibTransId="{DA12C9AD-FFE2-4EF6-A92D-7D48258620C9}"/>
    <dgm:cxn modelId="{24D7AC91-89EC-4CD9-86D1-0BD867027349}" type="presOf" srcId="{57C14C8A-5BB2-4BB9-B207-452678B1522E}" destId="{7F838568-B919-4E32-8EF1-3265AA94C566}" srcOrd="1" destOrd="0" presId="urn:microsoft.com/office/officeart/2005/8/layout/venn1"/>
    <dgm:cxn modelId="{42B873A0-6D14-49C8-9D1C-F30D1DFB4F57}" type="presOf" srcId="{57C14C8A-5BB2-4BB9-B207-452678B1522E}" destId="{378A7FE9-1621-4CB9-A603-3FF55E83607C}" srcOrd="0" destOrd="0" presId="urn:microsoft.com/office/officeart/2005/8/layout/venn1"/>
    <dgm:cxn modelId="{1331E1EC-A3C2-40AF-A02A-E96DFE1234F2}" srcId="{CDBF05E7-7D07-4E06-80C9-57BE46DEBECF}" destId="{1174E5D5-9E23-4199-A1F3-49BCAB3E749B}" srcOrd="2" destOrd="0" parTransId="{BDF1D1E0-9DED-490C-AECF-DC0E39C89CF4}" sibTransId="{D094D31C-0B04-4A86-9A72-EF831FEE47B6}"/>
    <dgm:cxn modelId="{20AB22EF-CC17-4F3A-8655-A2A53F9F441E}" type="presOf" srcId="{1174E5D5-9E23-4199-A1F3-49BCAB3E749B}" destId="{044371F1-B6F5-49BD-97A6-7FCDF50F4200}" srcOrd="0" destOrd="0" presId="urn:microsoft.com/office/officeart/2005/8/layout/venn1"/>
    <dgm:cxn modelId="{B5C6E4FB-0439-492D-B703-BB25F0139AE6}" type="presOf" srcId="{3EE19A64-A09C-4C3A-A295-A6457C64D477}" destId="{2F1A010C-C03D-4644-A0FB-F44222AA1B1E}" srcOrd="1" destOrd="0" presId="urn:microsoft.com/office/officeart/2005/8/layout/venn1"/>
    <dgm:cxn modelId="{D7F8E4A2-D39C-4157-86B7-E01DE3358C66}" type="presParOf" srcId="{DAEEF77A-73ED-4AD4-98B4-3723C469D6FC}" destId="{378A7FE9-1621-4CB9-A603-3FF55E83607C}" srcOrd="0" destOrd="0" presId="urn:microsoft.com/office/officeart/2005/8/layout/venn1"/>
    <dgm:cxn modelId="{160E4ADA-F25B-4C9F-B54D-FE39FC5292BF}" type="presParOf" srcId="{DAEEF77A-73ED-4AD4-98B4-3723C469D6FC}" destId="{7F838568-B919-4E32-8EF1-3265AA94C566}" srcOrd="1" destOrd="0" presId="urn:microsoft.com/office/officeart/2005/8/layout/venn1"/>
    <dgm:cxn modelId="{8BC623DB-8CB6-47ED-A5BB-36801CCF8271}" type="presParOf" srcId="{DAEEF77A-73ED-4AD4-98B4-3723C469D6FC}" destId="{92D9D3EE-9141-414C-A6A4-3CF912A46E5E}" srcOrd="2" destOrd="0" presId="urn:microsoft.com/office/officeart/2005/8/layout/venn1"/>
    <dgm:cxn modelId="{12A2999D-B693-407E-8D50-57B0A3D65291}" type="presParOf" srcId="{DAEEF77A-73ED-4AD4-98B4-3723C469D6FC}" destId="{2F1A010C-C03D-4644-A0FB-F44222AA1B1E}" srcOrd="3" destOrd="0" presId="urn:microsoft.com/office/officeart/2005/8/layout/venn1"/>
    <dgm:cxn modelId="{AEBE9424-3D22-42C6-8761-2E98CBF83381}" type="presParOf" srcId="{DAEEF77A-73ED-4AD4-98B4-3723C469D6FC}" destId="{044371F1-B6F5-49BD-97A6-7FCDF50F4200}" srcOrd="4" destOrd="0" presId="urn:microsoft.com/office/officeart/2005/8/layout/venn1"/>
    <dgm:cxn modelId="{256990E9-7E44-4BC7-8B49-60B3FEE93D49}" type="presParOf" srcId="{DAEEF77A-73ED-4AD4-98B4-3723C469D6FC}" destId="{1B68A18B-4B3B-4BC6-BC02-E3EA47D555AF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4DA14-92B5-4F71-83D8-BF5D4F2F6CA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BF9A8A-713A-4081-B8BD-071590C7F6FE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Strategic Priorities</a:t>
          </a:r>
        </a:p>
      </dgm:t>
    </dgm:pt>
    <dgm:pt modelId="{5ED6A228-ABF9-41C7-A713-F7BD7ED8E14A}" type="parTrans" cxnId="{65DA20B0-E071-415E-8FF3-1767B5D9FAC9}">
      <dgm:prSet/>
      <dgm:spPr/>
      <dgm:t>
        <a:bodyPr/>
        <a:lstStyle/>
        <a:p>
          <a:endParaRPr lang="en-US"/>
        </a:p>
      </dgm:t>
    </dgm:pt>
    <dgm:pt modelId="{06F44C24-426C-42CB-AC8A-C562C324D1D9}" type="sibTrans" cxnId="{65DA20B0-E071-415E-8FF3-1767B5D9FAC9}">
      <dgm:prSet/>
      <dgm:spPr/>
      <dgm:t>
        <a:bodyPr/>
        <a:lstStyle/>
        <a:p>
          <a:endParaRPr lang="en-US"/>
        </a:p>
      </dgm:t>
    </dgm:pt>
    <dgm:pt modelId="{8CA164C3-B640-463B-BCAE-1D3111A7E8B9}">
      <dgm:prSet phldrT="[Text]"/>
      <dgm:spPr>
        <a:noFill/>
      </dgm:spPr>
      <dgm:t>
        <a:bodyPr/>
        <a:lstStyle/>
        <a:p>
          <a:r>
            <a:rPr lang="en-US" dirty="0"/>
            <a:t>Excellent Experience</a:t>
          </a:r>
        </a:p>
      </dgm:t>
    </dgm:pt>
    <dgm:pt modelId="{9BC65382-036D-486D-8585-1D6A596D94FE}" type="parTrans" cxnId="{FCDADF10-85C9-4D35-8964-C200B8EBFCA6}">
      <dgm:prSet/>
      <dgm:spPr/>
      <dgm:t>
        <a:bodyPr/>
        <a:lstStyle/>
        <a:p>
          <a:endParaRPr lang="en-US"/>
        </a:p>
      </dgm:t>
    </dgm:pt>
    <dgm:pt modelId="{C1098764-E6F7-47B0-A6B8-CBF8297114EB}" type="sibTrans" cxnId="{FCDADF10-85C9-4D35-8964-C200B8EBFCA6}">
      <dgm:prSet/>
      <dgm:spPr/>
      <dgm:t>
        <a:bodyPr/>
        <a:lstStyle/>
        <a:p>
          <a:endParaRPr lang="en-US"/>
        </a:p>
      </dgm:t>
    </dgm:pt>
    <dgm:pt modelId="{26B10505-535A-4460-ACAF-B02919916040}">
      <dgm:prSet phldrT="[Text]"/>
      <dgm:spPr>
        <a:solidFill>
          <a:srgbClr val="FFDDEE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Mission/Vision/Values</a:t>
          </a:r>
        </a:p>
      </dgm:t>
    </dgm:pt>
    <dgm:pt modelId="{0A0D27DE-07F8-4C90-A67C-275B6D83A036}" type="parTrans" cxnId="{F33E3EE5-D818-423A-8A66-29263B39D860}">
      <dgm:prSet/>
      <dgm:spPr/>
      <dgm:t>
        <a:bodyPr/>
        <a:lstStyle/>
        <a:p>
          <a:endParaRPr lang="en-US"/>
        </a:p>
      </dgm:t>
    </dgm:pt>
    <dgm:pt modelId="{D9AC86E4-CB97-4F78-AFFF-CE450D2D747A}" type="sibTrans" cxnId="{F33E3EE5-D818-423A-8A66-29263B39D860}">
      <dgm:prSet/>
      <dgm:spPr/>
      <dgm:t>
        <a:bodyPr/>
        <a:lstStyle/>
        <a:p>
          <a:endParaRPr lang="en-US"/>
        </a:p>
      </dgm:t>
    </dgm:pt>
    <dgm:pt modelId="{58420E97-64B6-48AF-AF8B-4A3065605E8E}">
      <dgm:prSet phldrT="[Text]"/>
      <dgm:spPr>
        <a:noFill/>
      </dgm:spPr>
      <dgm:t>
        <a:bodyPr/>
        <a:lstStyle/>
        <a:p>
          <a:r>
            <a:rPr lang="en-US" dirty="0"/>
            <a:t>Person-centered care</a:t>
          </a:r>
        </a:p>
      </dgm:t>
    </dgm:pt>
    <dgm:pt modelId="{0B5C0130-8BD1-446B-A629-FA91C677ED16}" type="parTrans" cxnId="{5C06D803-6CEB-4E26-8892-F4B81A329521}">
      <dgm:prSet/>
      <dgm:spPr/>
      <dgm:t>
        <a:bodyPr/>
        <a:lstStyle/>
        <a:p>
          <a:endParaRPr lang="en-US"/>
        </a:p>
      </dgm:t>
    </dgm:pt>
    <dgm:pt modelId="{74F6E115-71E6-4CA6-BA70-B7CFCB098C5F}" type="sibTrans" cxnId="{5C06D803-6CEB-4E26-8892-F4B81A329521}">
      <dgm:prSet/>
      <dgm:spPr/>
      <dgm:t>
        <a:bodyPr/>
        <a:lstStyle/>
        <a:p>
          <a:endParaRPr lang="en-US"/>
        </a:p>
      </dgm:t>
    </dgm:pt>
    <dgm:pt modelId="{C587FC19-068A-4F36-A072-FDDDBF9FBEC9}">
      <dgm:prSet phldrT="[Text]"/>
      <dgm:spPr>
        <a:noFill/>
      </dgm:spPr>
      <dgm:t>
        <a:bodyPr/>
        <a:lstStyle/>
        <a:p>
          <a:r>
            <a:rPr lang="en-US" dirty="0"/>
            <a:t>Dignity, inclusion, accountability &amp; collaboration</a:t>
          </a:r>
        </a:p>
      </dgm:t>
    </dgm:pt>
    <dgm:pt modelId="{0F7E00E3-B735-4106-80EA-2CE405A85667}" type="parTrans" cxnId="{717C3BD2-D558-40DA-8D62-89FE5C8F559A}">
      <dgm:prSet/>
      <dgm:spPr/>
      <dgm:t>
        <a:bodyPr/>
        <a:lstStyle/>
        <a:p>
          <a:endParaRPr lang="en-US"/>
        </a:p>
      </dgm:t>
    </dgm:pt>
    <dgm:pt modelId="{55041DCF-3CEA-4592-8BEB-A99B438491B2}" type="sibTrans" cxnId="{717C3BD2-D558-40DA-8D62-89FE5C8F559A}">
      <dgm:prSet/>
      <dgm:spPr/>
      <dgm:t>
        <a:bodyPr/>
        <a:lstStyle/>
        <a:p>
          <a:endParaRPr lang="en-US"/>
        </a:p>
      </dgm:t>
    </dgm:pt>
    <dgm:pt modelId="{BD6F1124-1755-4E54-9A23-E5D583A2879C}">
      <dgm:prSet phldrT="[Text]"/>
      <dgm:spPr>
        <a:solidFill>
          <a:srgbClr val="CC99FF"/>
        </a:solidFill>
      </dgm:spPr>
      <dgm:t>
        <a:bodyPr/>
        <a:lstStyle/>
        <a:p>
          <a:r>
            <a:rPr lang="en-US" dirty="0"/>
            <a:t>Huddles</a:t>
          </a:r>
        </a:p>
      </dgm:t>
    </dgm:pt>
    <dgm:pt modelId="{9E08DB8F-C4C2-43FD-BB1C-DB804A613042}" type="parTrans" cxnId="{DC7B3404-44E7-48BD-B22D-FF10BC9F0F52}">
      <dgm:prSet/>
      <dgm:spPr/>
      <dgm:t>
        <a:bodyPr/>
        <a:lstStyle/>
        <a:p>
          <a:endParaRPr lang="en-US"/>
        </a:p>
      </dgm:t>
    </dgm:pt>
    <dgm:pt modelId="{B12BFF29-51E9-4753-9A23-FF080B5426CA}" type="sibTrans" cxnId="{DC7B3404-44E7-48BD-B22D-FF10BC9F0F52}">
      <dgm:prSet/>
      <dgm:spPr/>
      <dgm:t>
        <a:bodyPr/>
        <a:lstStyle/>
        <a:p>
          <a:endParaRPr lang="en-US"/>
        </a:p>
      </dgm:t>
    </dgm:pt>
    <dgm:pt modelId="{446AE030-3A71-4B4B-8704-0F6412A13644}">
      <dgm:prSet phldrT="[Text]"/>
      <dgm:spPr>
        <a:noFill/>
      </dgm:spPr>
      <dgm:t>
        <a:bodyPr/>
        <a:lstStyle/>
        <a:p>
          <a:r>
            <a:rPr lang="en-US" dirty="0"/>
            <a:t>Engage staff, patients, physicians</a:t>
          </a:r>
        </a:p>
      </dgm:t>
    </dgm:pt>
    <dgm:pt modelId="{CEDE367B-7457-497A-B698-C200CD15B0E5}" type="parTrans" cxnId="{E3F9A497-3EB4-4909-A83D-9882D70E52D4}">
      <dgm:prSet/>
      <dgm:spPr/>
      <dgm:t>
        <a:bodyPr/>
        <a:lstStyle/>
        <a:p>
          <a:endParaRPr lang="en-US"/>
        </a:p>
      </dgm:t>
    </dgm:pt>
    <dgm:pt modelId="{5BB7C7C9-E652-4360-AF47-64BD0FA96895}" type="sibTrans" cxnId="{E3F9A497-3EB4-4909-A83D-9882D70E52D4}">
      <dgm:prSet/>
      <dgm:spPr/>
      <dgm:t>
        <a:bodyPr/>
        <a:lstStyle/>
        <a:p>
          <a:endParaRPr lang="en-US"/>
        </a:p>
      </dgm:t>
    </dgm:pt>
    <dgm:pt modelId="{8B9A5B83-D169-4EC2-9FDD-AE9A7B09A5AA}">
      <dgm:prSet phldrT="[Text]"/>
      <dgm:spPr>
        <a:noFill/>
      </dgm:spPr>
      <dgm:t>
        <a:bodyPr/>
        <a:lstStyle/>
        <a:p>
          <a:r>
            <a:rPr lang="en-US" dirty="0"/>
            <a:t>Quality improvements</a:t>
          </a:r>
        </a:p>
      </dgm:t>
    </dgm:pt>
    <dgm:pt modelId="{08613DB4-29A1-41AA-9B3A-1145B136B5DE}" type="parTrans" cxnId="{7AB10B94-46B4-4B7E-907B-30F9D004A905}">
      <dgm:prSet/>
      <dgm:spPr/>
      <dgm:t>
        <a:bodyPr/>
        <a:lstStyle/>
        <a:p>
          <a:endParaRPr lang="en-US"/>
        </a:p>
      </dgm:t>
    </dgm:pt>
    <dgm:pt modelId="{EE88A72E-B229-4498-BEC5-D1DE61CC2998}" type="sibTrans" cxnId="{7AB10B94-46B4-4B7E-907B-30F9D004A905}">
      <dgm:prSet/>
      <dgm:spPr/>
      <dgm:t>
        <a:bodyPr/>
        <a:lstStyle/>
        <a:p>
          <a:endParaRPr lang="en-US"/>
        </a:p>
      </dgm:t>
    </dgm:pt>
    <dgm:pt modelId="{A27AC35B-ABFC-4E8F-AEC8-250234F29025}">
      <dgm:prSet phldrT="[Text]"/>
      <dgm:spPr>
        <a:noFill/>
      </dgm:spPr>
      <dgm:t>
        <a:bodyPr/>
        <a:lstStyle/>
        <a:p>
          <a:r>
            <a:rPr lang="en-US" dirty="0"/>
            <a:t>Meet Community Needs</a:t>
          </a:r>
        </a:p>
      </dgm:t>
    </dgm:pt>
    <dgm:pt modelId="{CD84F0AA-05D1-499F-9E70-25643AFF7305}" type="parTrans" cxnId="{E735266B-2664-48FA-807B-50B9239A6C69}">
      <dgm:prSet/>
      <dgm:spPr/>
      <dgm:t>
        <a:bodyPr/>
        <a:lstStyle/>
        <a:p>
          <a:endParaRPr lang="en-US"/>
        </a:p>
      </dgm:t>
    </dgm:pt>
    <dgm:pt modelId="{DAA87C99-37F5-479F-BBAA-B98C56F61A7D}" type="sibTrans" cxnId="{E735266B-2664-48FA-807B-50B9239A6C69}">
      <dgm:prSet/>
      <dgm:spPr/>
      <dgm:t>
        <a:bodyPr/>
        <a:lstStyle/>
        <a:p>
          <a:endParaRPr lang="en-US"/>
        </a:p>
      </dgm:t>
    </dgm:pt>
    <dgm:pt modelId="{47F91514-86A4-42C8-A164-DE273AB62570}">
      <dgm:prSet phldrT="[Text]"/>
      <dgm:spPr>
        <a:noFill/>
      </dgm:spPr>
      <dgm:t>
        <a:bodyPr/>
        <a:lstStyle/>
        <a:p>
          <a:r>
            <a:rPr lang="en-US" dirty="0"/>
            <a:t>Support &amp; Empower our people</a:t>
          </a:r>
        </a:p>
      </dgm:t>
    </dgm:pt>
    <dgm:pt modelId="{8F92F1A3-7EFC-4E81-A94B-41081652EF19}" type="parTrans" cxnId="{478A15C4-A7F2-4B9E-9F70-08A101D6C638}">
      <dgm:prSet/>
      <dgm:spPr/>
      <dgm:t>
        <a:bodyPr/>
        <a:lstStyle/>
        <a:p>
          <a:endParaRPr lang="en-US"/>
        </a:p>
      </dgm:t>
    </dgm:pt>
    <dgm:pt modelId="{D7400367-79BE-4A18-824F-E595E7B99E88}" type="sibTrans" cxnId="{478A15C4-A7F2-4B9E-9F70-08A101D6C638}">
      <dgm:prSet/>
      <dgm:spPr/>
      <dgm:t>
        <a:bodyPr/>
        <a:lstStyle/>
        <a:p>
          <a:endParaRPr lang="en-US"/>
        </a:p>
      </dgm:t>
    </dgm:pt>
    <dgm:pt modelId="{D28148D0-81CA-4BB0-A1D8-E7FC57FD5D48}">
      <dgm:prSet phldrT="[Text]"/>
      <dgm:spPr>
        <a:noFill/>
      </dgm:spPr>
      <dgm:t>
        <a:bodyPr/>
        <a:lstStyle/>
        <a:p>
          <a:r>
            <a:rPr lang="en-US" dirty="0"/>
            <a:t>Future sustainability</a:t>
          </a:r>
        </a:p>
      </dgm:t>
    </dgm:pt>
    <dgm:pt modelId="{B1FA333A-FC57-4936-930C-56CBC386C778}" type="parTrans" cxnId="{2479F278-B57B-4257-9E40-AAFD9386341A}">
      <dgm:prSet/>
      <dgm:spPr/>
      <dgm:t>
        <a:bodyPr/>
        <a:lstStyle/>
        <a:p>
          <a:endParaRPr lang="en-US"/>
        </a:p>
      </dgm:t>
    </dgm:pt>
    <dgm:pt modelId="{AF0B372A-1229-4706-82ED-7B7CEACA81E9}" type="sibTrans" cxnId="{2479F278-B57B-4257-9E40-AAFD9386341A}">
      <dgm:prSet/>
      <dgm:spPr/>
      <dgm:t>
        <a:bodyPr/>
        <a:lstStyle/>
        <a:p>
          <a:endParaRPr lang="en-US"/>
        </a:p>
      </dgm:t>
    </dgm:pt>
    <dgm:pt modelId="{0ABFE7C4-6818-4AF2-8271-8DBE7C7F903F}">
      <dgm:prSet phldrT="[Text]"/>
      <dgm:spPr>
        <a:noFill/>
      </dgm:spPr>
      <dgm:t>
        <a:bodyPr/>
        <a:lstStyle/>
        <a:p>
          <a:r>
            <a:rPr lang="en-US" dirty="0"/>
            <a:t>Leading community healthcare organization</a:t>
          </a:r>
        </a:p>
      </dgm:t>
    </dgm:pt>
    <dgm:pt modelId="{208EF4F0-BED1-4E23-8731-BE51309870E3}" type="parTrans" cxnId="{4E473F12-1EF2-47EF-8392-4638865745B3}">
      <dgm:prSet/>
      <dgm:spPr/>
      <dgm:t>
        <a:bodyPr/>
        <a:lstStyle/>
        <a:p>
          <a:endParaRPr lang="en-US"/>
        </a:p>
      </dgm:t>
    </dgm:pt>
    <dgm:pt modelId="{1FE93626-B053-480E-89D7-F2477F0F5DDA}" type="sibTrans" cxnId="{4E473F12-1EF2-47EF-8392-4638865745B3}">
      <dgm:prSet/>
      <dgm:spPr/>
      <dgm:t>
        <a:bodyPr/>
        <a:lstStyle/>
        <a:p>
          <a:endParaRPr lang="en-US"/>
        </a:p>
      </dgm:t>
    </dgm:pt>
    <dgm:pt modelId="{BEB0E055-525F-4FFF-BD0E-CCFCA9C8E8E4}">
      <dgm:prSet phldrT="[Text]"/>
      <dgm:spPr>
        <a:noFill/>
      </dgm:spPr>
      <dgm:t>
        <a:bodyPr/>
        <a:lstStyle/>
        <a:p>
          <a:r>
            <a:rPr lang="en-US" dirty="0"/>
            <a:t>Patient care, workflow, </a:t>
          </a:r>
          <a:r>
            <a:rPr lang="en-US" dirty="0" err="1"/>
            <a:t>worklife</a:t>
          </a:r>
          <a:r>
            <a:rPr lang="en-US" dirty="0"/>
            <a:t>, environment</a:t>
          </a:r>
        </a:p>
      </dgm:t>
    </dgm:pt>
    <dgm:pt modelId="{854E09F3-6C54-40EA-9EA2-33CA698F1115}" type="parTrans" cxnId="{C8BAF0AD-C671-4089-AB70-0357D713A2BD}">
      <dgm:prSet/>
      <dgm:spPr/>
      <dgm:t>
        <a:bodyPr/>
        <a:lstStyle/>
        <a:p>
          <a:endParaRPr lang="en-US"/>
        </a:p>
      </dgm:t>
    </dgm:pt>
    <dgm:pt modelId="{0DD8ADB8-3D9A-41A7-9C29-67CC40876F2E}" type="sibTrans" cxnId="{C8BAF0AD-C671-4089-AB70-0357D713A2BD}">
      <dgm:prSet/>
      <dgm:spPr/>
      <dgm:t>
        <a:bodyPr/>
        <a:lstStyle/>
        <a:p>
          <a:endParaRPr lang="en-US"/>
        </a:p>
      </dgm:t>
    </dgm:pt>
    <dgm:pt modelId="{5185AAE8-CC91-4439-B4E4-FD897563830C}" type="pres">
      <dgm:prSet presAssocID="{33C4DA14-92B5-4F71-83D8-BF5D4F2F6CAF}" presName="Name0" presStyleCnt="0">
        <dgm:presLayoutVars>
          <dgm:dir/>
          <dgm:animLvl val="lvl"/>
          <dgm:resizeHandles val="exact"/>
        </dgm:presLayoutVars>
      </dgm:prSet>
      <dgm:spPr/>
    </dgm:pt>
    <dgm:pt modelId="{86175EEC-B6FE-428D-BEF5-9E8F13F1646F}" type="pres">
      <dgm:prSet presAssocID="{2BBF9A8A-713A-4081-B8BD-071590C7F6FE}" presName="composite" presStyleCnt="0"/>
      <dgm:spPr/>
    </dgm:pt>
    <dgm:pt modelId="{204B79C5-6606-4108-A9A0-BED8896B3F8C}" type="pres">
      <dgm:prSet presAssocID="{2BBF9A8A-713A-4081-B8BD-071590C7F6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0AE7C2C-6247-408C-B138-39D84AEA8A4E}" type="pres">
      <dgm:prSet presAssocID="{2BBF9A8A-713A-4081-B8BD-071590C7F6FE}" presName="desTx" presStyleLbl="alignAccFollowNode1" presStyleIdx="0" presStyleCnt="3" custScaleX="102232">
        <dgm:presLayoutVars>
          <dgm:bulletEnabled val="1"/>
        </dgm:presLayoutVars>
      </dgm:prSet>
      <dgm:spPr/>
    </dgm:pt>
    <dgm:pt modelId="{94624C2E-5181-4013-8563-704A5A7D70E8}" type="pres">
      <dgm:prSet presAssocID="{06F44C24-426C-42CB-AC8A-C562C324D1D9}" presName="space" presStyleCnt="0"/>
      <dgm:spPr/>
    </dgm:pt>
    <dgm:pt modelId="{99338B26-3662-4222-A7D7-1CB0BA388DF7}" type="pres">
      <dgm:prSet presAssocID="{26B10505-535A-4460-ACAF-B02919916040}" presName="composite" presStyleCnt="0"/>
      <dgm:spPr/>
    </dgm:pt>
    <dgm:pt modelId="{BE6A3215-4366-40F2-886C-4B8412D08537}" type="pres">
      <dgm:prSet presAssocID="{26B10505-535A-4460-ACAF-B0291991604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07ED51C-61A2-49D9-80BE-29537BCBF740}" type="pres">
      <dgm:prSet presAssocID="{26B10505-535A-4460-ACAF-B02919916040}" presName="desTx" presStyleLbl="alignAccFollowNode1" presStyleIdx="1" presStyleCnt="3">
        <dgm:presLayoutVars>
          <dgm:bulletEnabled val="1"/>
        </dgm:presLayoutVars>
      </dgm:prSet>
      <dgm:spPr/>
    </dgm:pt>
    <dgm:pt modelId="{CF1CACD2-D6DB-42EB-9D94-026368C9E568}" type="pres">
      <dgm:prSet presAssocID="{D9AC86E4-CB97-4F78-AFFF-CE450D2D747A}" presName="space" presStyleCnt="0"/>
      <dgm:spPr/>
    </dgm:pt>
    <dgm:pt modelId="{82CFE545-2A30-4970-89B7-05B60BB39CE7}" type="pres">
      <dgm:prSet presAssocID="{BD6F1124-1755-4E54-9A23-E5D583A2879C}" presName="composite" presStyleCnt="0"/>
      <dgm:spPr/>
    </dgm:pt>
    <dgm:pt modelId="{92A0D7AF-32EA-4A08-8A18-9FC3BBCFD442}" type="pres">
      <dgm:prSet presAssocID="{BD6F1124-1755-4E54-9A23-E5D583A2879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0298EF4-A213-45F5-AF64-346365CF9FFB}" type="pres">
      <dgm:prSet presAssocID="{BD6F1124-1755-4E54-9A23-E5D583A2879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C06D803-6CEB-4E26-8892-F4B81A329521}" srcId="{26B10505-535A-4460-ACAF-B02919916040}" destId="{58420E97-64B6-48AF-AF8B-4A3065605E8E}" srcOrd="0" destOrd="0" parTransId="{0B5C0130-8BD1-446B-A629-FA91C677ED16}" sibTransId="{74F6E115-71E6-4CA6-BA70-B7CFCB098C5F}"/>
    <dgm:cxn modelId="{DC7B3404-44E7-48BD-B22D-FF10BC9F0F52}" srcId="{33C4DA14-92B5-4F71-83D8-BF5D4F2F6CAF}" destId="{BD6F1124-1755-4E54-9A23-E5D583A2879C}" srcOrd="2" destOrd="0" parTransId="{9E08DB8F-C4C2-43FD-BB1C-DB804A613042}" sibTransId="{B12BFF29-51E9-4753-9A23-FF080B5426CA}"/>
    <dgm:cxn modelId="{FCDADF10-85C9-4D35-8964-C200B8EBFCA6}" srcId="{2BBF9A8A-713A-4081-B8BD-071590C7F6FE}" destId="{8CA164C3-B640-463B-BCAE-1D3111A7E8B9}" srcOrd="0" destOrd="0" parTransId="{9BC65382-036D-486D-8585-1D6A596D94FE}" sibTransId="{C1098764-E6F7-47B0-A6B8-CBF8297114EB}"/>
    <dgm:cxn modelId="{4E473F12-1EF2-47EF-8392-4638865745B3}" srcId="{26B10505-535A-4460-ACAF-B02919916040}" destId="{0ABFE7C4-6818-4AF2-8271-8DBE7C7F903F}" srcOrd="1" destOrd="0" parTransId="{208EF4F0-BED1-4E23-8731-BE51309870E3}" sibTransId="{1FE93626-B053-480E-89D7-F2477F0F5DDA}"/>
    <dgm:cxn modelId="{0D134A14-FD18-4AE9-A9A1-790AAE75DA56}" type="presOf" srcId="{8B9A5B83-D169-4EC2-9FDD-AE9A7B09A5AA}" destId="{80298EF4-A213-45F5-AF64-346365CF9FFB}" srcOrd="0" destOrd="1" presId="urn:microsoft.com/office/officeart/2005/8/layout/hList1"/>
    <dgm:cxn modelId="{A44B1B1C-D93E-4F97-91CB-783C9FF160F2}" type="presOf" srcId="{26B10505-535A-4460-ACAF-B02919916040}" destId="{BE6A3215-4366-40F2-886C-4B8412D08537}" srcOrd="0" destOrd="0" presId="urn:microsoft.com/office/officeart/2005/8/layout/hList1"/>
    <dgm:cxn modelId="{2D373022-4A78-4889-8A40-5F840052B4B1}" type="presOf" srcId="{8CA164C3-B640-463B-BCAE-1D3111A7E8B9}" destId="{50AE7C2C-6247-408C-B138-39D84AEA8A4E}" srcOrd="0" destOrd="0" presId="urn:microsoft.com/office/officeart/2005/8/layout/hList1"/>
    <dgm:cxn modelId="{EB807123-6CFF-4CAF-8164-7C6498609926}" type="presOf" srcId="{BEB0E055-525F-4FFF-BD0E-CCFCA9C8E8E4}" destId="{80298EF4-A213-45F5-AF64-346365CF9FFB}" srcOrd="0" destOrd="2" presId="urn:microsoft.com/office/officeart/2005/8/layout/hList1"/>
    <dgm:cxn modelId="{FC58EE31-A16D-4180-8C06-76A405603ADD}" type="presOf" srcId="{446AE030-3A71-4B4B-8704-0F6412A13644}" destId="{80298EF4-A213-45F5-AF64-346365CF9FFB}" srcOrd="0" destOrd="0" presId="urn:microsoft.com/office/officeart/2005/8/layout/hList1"/>
    <dgm:cxn modelId="{94485C5B-E937-4990-AB97-CCD76A97B21F}" type="presOf" srcId="{33C4DA14-92B5-4F71-83D8-BF5D4F2F6CAF}" destId="{5185AAE8-CC91-4439-B4E4-FD897563830C}" srcOrd="0" destOrd="0" presId="urn:microsoft.com/office/officeart/2005/8/layout/hList1"/>
    <dgm:cxn modelId="{11ED325D-5428-4696-A20F-C33F5E0A6942}" type="presOf" srcId="{C587FC19-068A-4F36-A072-FDDDBF9FBEC9}" destId="{207ED51C-61A2-49D9-80BE-29537BCBF740}" srcOrd="0" destOrd="2" presId="urn:microsoft.com/office/officeart/2005/8/layout/hList1"/>
    <dgm:cxn modelId="{0940AA43-07E6-4870-B925-4F534F87BF61}" type="presOf" srcId="{BD6F1124-1755-4E54-9A23-E5D583A2879C}" destId="{92A0D7AF-32EA-4A08-8A18-9FC3BBCFD442}" srcOrd="0" destOrd="0" presId="urn:microsoft.com/office/officeart/2005/8/layout/hList1"/>
    <dgm:cxn modelId="{E735266B-2664-48FA-807B-50B9239A6C69}" srcId="{2BBF9A8A-713A-4081-B8BD-071590C7F6FE}" destId="{A27AC35B-ABFC-4E8F-AEC8-250234F29025}" srcOrd="1" destOrd="0" parTransId="{CD84F0AA-05D1-499F-9E70-25643AFF7305}" sibTransId="{DAA87C99-37F5-479F-BBAA-B98C56F61A7D}"/>
    <dgm:cxn modelId="{70741270-B0C5-409D-9DCD-20EAEC3D7270}" type="presOf" srcId="{A27AC35B-ABFC-4E8F-AEC8-250234F29025}" destId="{50AE7C2C-6247-408C-B138-39D84AEA8A4E}" srcOrd="0" destOrd="1" presId="urn:microsoft.com/office/officeart/2005/8/layout/hList1"/>
    <dgm:cxn modelId="{2479F278-B57B-4257-9E40-AAFD9386341A}" srcId="{2BBF9A8A-713A-4081-B8BD-071590C7F6FE}" destId="{D28148D0-81CA-4BB0-A1D8-E7FC57FD5D48}" srcOrd="3" destOrd="0" parTransId="{B1FA333A-FC57-4936-930C-56CBC386C778}" sibTransId="{AF0B372A-1229-4706-82ED-7B7CEACA81E9}"/>
    <dgm:cxn modelId="{EEDA5D81-E4D4-40B4-B05C-EA13291D8C2C}" type="presOf" srcId="{58420E97-64B6-48AF-AF8B-4A3065605E8E}" destId="{207ED51C-61A2-49D9-80BE-29537BCBF740}" srcOrd="0" destOrd="0" presId="urn:microsoft.com/office/officeart/2005/8/layout/hList1"/>
    <dgm:cxn modelId="{7AB10B94-46B4-4B7E-907B-30F9D004A905}" srcId="{BD6F1124-1755-4E54-9A23-E5D583A2879C}" destId="{8B9A5B83-D169-4EC2-9FDD-AE9A7B09A5AA}" srcOrd="1" destOrd="0" parTransId="{08613DB4-29A1-41AA-9B3A-1145B136B5DE}" sibTransId="{EE88A72E-B229-4498-BEC5-D1DE61CC2998}"/>
    <dgm:cxn modelId="{E3F9A497-3EB4-4909-A83D-9882D70E52D4}" srcId="{BD6F1124-1755-4E54-9A23-E5D583A2879C}" destId="{446AE030-3A71-4B4B-8704-0F6412A13644}" srcOrd="0" destOrd="0" parTransId="{CEDE367B-7457-497A-B698-C200CD15B0E5}" sibTransId="{5BB7C7C9-E652-4360-AF47-64BD0FA96895}"/>
    <dgm:cxn modelId="{C8BAF0AD-C671-4089-AB70-0357D713A2BD}" srcId="{BD6F1124-1755-4E54-9A23-E5D583A2879C}" destId="{BEB0E055-525F-4FFF-BD0E-CCFCA9C8E8E4}" srcOrd="2" destOrd="0" parTransId="{854E09F3-6C54-40EA-9EA2-33CA698F1115}" sibTransId="{0DD8ADB8-3D9A-41A7-9C29-67CC40876F2E}"/>
    <dgm:cxn modelId="{65DA20B0-E071-415E-8FF3-1767B5D9FAC9}" srcId="{33C4DA14-92B5-4F71-83D8-BF5D4F2F6CAF}" destId="{2BBF9A8A-713A-4081-B8BD-071590C7F6FE}" srcOrd="0" destOrd="0" parTransId="{5ED6A228-ABF9-41C7-A713-F7BD7ED8E14A}" sibTransId="{06F44C24-426C-42CB-AC8A-C562C324D1D9}"/>
    <dgm:cxn modelId="{478A15C4-A7F2-4B9E-9F70-08A101D6C638}" srcId="{2BBF9A8A-713A-4081-B8BD-071590C7F6FE}" destId="{47F91514-86A4-42C8-A164-DE273AB62570}" srcOrd="2" destOrd="0" parTransId="{8F92F1A3-7EFC-4E81-A94B-41081652EF19}" sibTransId="{D7400367-79BE-4A18-824F-E595E7B99E88}"/>
    <dgm:cxn modelId="{A1A4C4D0-81A9-4105-A33C-9F8D9A6D0ED6}" type="presOf" srcId="{47F91514-86A4-42C8-A164-DE273AB62570}" destId="{50AE7C2C-6247-408C-B138-39D84AEA8A4E}" srcOrd="0" destOrd="2" presId="urn:microsoft.com/office/officeart/2005/8/layout/hList1"/>
    <dgm:cxn modelId="{717C3BD2-D558-40DA-8D62-89FE5C8F559A}" srcId="{26B10505-535A-4460-ACAF-B02919916040}" destId="{C587FC19-068A-4F36-A072-FDDDBF9FBEC9}" srcOrd="2" destOrd="0" parTransId="{0F7E00E3-B735-4106-80EA-2CE405A85667}" sibTransId="{55041DCF-3CEA-4592-8BEB-A99B438491B2}"/>
    <dgm:cxn modelId="{F33E3EE5-D818-423A-8A66-29263B39D860}" srcId="{33C4DA14-92B5-4F71-83D8-BF5D4F2F6CAF}" destId="{26B10505-535A-4460-ACAF-B02919916040}" srcOrd="1" destOrd="0" parTransId="{0A0D27DE-07F8-4C90-A67C-275B6D83A036}" sibTransId="{D9AC86E4-CB97-4F78-AFFF-CE450D2D747A}"/>
    <dgm:cxn modelId="{9E32E6F0-CC1B-4BA1-B9F3-0AD0CD2805D6}" type="presOf" srcId="{D28148D0-81CA-4BB0-A1D8-E7FC57FD5D48}" destId="{50AE7C2C-6247-408C-B138-39D84AEA8A4E}" srcOrd="0" destOrd="3" presId="urn:microsoft.com/office/officeart/2005/8/layout/hList1"/>
    <dgm:cxn modelId="{E02A27F2-2C54-4143-86C3-71B85D4BCC6B}" type="presOf" srcId="{0ABFE7C4-6818-4AF2-8271-8DBE7C7F903F}" destId="{207ED51C-61A2-49D9-80BE-29537BCBF740}" srcOrd="0" destOrd="1" presId="urn:microsoft.com/office/officeart/2005/8/layout/hList1"/>
    <dgm:cxn modelId="{27B5B2FE-AB48-4F26-B52B-6C3DE8BDD919}" type="presOf" srcId="{2BBF9A8A-713A-4081-B8BD-071590C7F6FE}" destId="{204B79C5-6606-4108-A9A0-BED8896B3F8C}" srcOrd="0" destOrd="0" presId="urn:microsoft.com/office/officeart/2005/8/layout/hList1"/>
    <dgm:cxn modelId="{12215264-CF71-4EAF-A052-0E12ED586C15}" type="presParOf" srcId="{5185AAE8-CC91-4439-B4E4-FD897563830C}" destId="{86175EEC-B6FE-428D-BEF5-9E8F13F1646F}" srcOrd="0" destOrd="0" presId="urn:microsoft.com/office/officeart/2005/8/layout/hList1"/>
    <dgm:cxn modelId="{C8F350E1-F029-4602-AE1A-15C076B008BA}" type="presParOf" srcId="{86175EEC-B6FE-428D-BEF5-9E8F13F1646F}" destId="{204B79C5-6606-4108-A9A0-BED8896B3F8C}" srcOrd="0" destOrd="0" presId="urn:microsoft.com/office/officeart/2005/8/layout/hList1"/>
    <dgm:cxn modelId="{DA4C8473-3DD8-4B4B-AF26-2B73D660CEA1}" type="presParOf" srcId="{86175EEC-B6FE-428D-BEF5-9E8F13F1646F}" destId="{50AE7C2C-6247-408C-B138-39D84AEA8A4E}" srcOrd="1" destOrd="0" presId="urn:microsoft.com/office/officeart/2005/8/layout/hList1"/>
    <dgm:cxn modelId="{61DC5F86-288C-49EB-AA0D-2749CFE0C4A6}" type="presParOf" srcId="{5185AAE8-CC91-4439-B4E4-FD897563830C}" destId="{94624C2E-5181-4013-8563-704A5A7D70E8}" srcOrd="1" destOrd="0" presId="urn:microsoft.com/office/officeart/2005/8/layout/hList1"/>
    <dgm:cxn modelId="{0806886E-EBD9-42F8-B15F-014B06C66991}" type="presParOf" srcId="{5185AAE8-CC91-4439-B4E4-FD897563830C}" destId="{99338B26-3662-4222-A7D7-1CB0BA388DF7}" srcOrd="2" destOrd="0" presId="urn:microsoft.com/office/officeart/2005/8/layout/hList1"/>
    <dgm:cxn modelId="{4C7103ED-2758-4349-AD6D-DE480A36402D}" type="presParOf" srcId="{99338B26-3662-4222-A7D7-1CB0BA388DF7}" destId="{BE6A3215-4366-40F2-886C-4B8412D08537}" srcOrd="0" destOrd="0" presId="urn:microsoft.com/office/officeart/2005/8/layout/hList1"/>
    <dgm:cxn modelId="{64169F95-B3F9-4DEF-9AA8-B17477C8BC4B}" type="presParOf" srcId="{99338B26-3662-4222-A7D7-1CB0BA388DF7}" destId="{207ED51C-61A2-49D9-80BE-29537BCBF740}" srcOrd="1" destOrd="0" presId="urn:microsoft.com/office/officeart/2005/8/layout/hList1"/>
    <dgm:cxn modelId="{ECE3E072-08B3-4326-AC88-E7DB2F17C096}" type="presParOf" srcId="{5185AAE8-CC91-4439-B4E4-FD897563830C}" destId="{CF1CACD2-D6DB-42EB-9D94-026368C9E568}" srcOrd="3" destOrd="0" presId="urn:microsoft.com/office/officeart/2005/8/layout/hList1"/>
    <dgm:cxn modelId="{6A1E28DD-F590-4411-8BCB-13CE043CBBDF}" type="presParOf" srcId="{5185AAE8-CC91-4439-B4E4-FD897563830C}" destId="{82CFE545-2A30-4970-89B7-05B60BB39CE7}" srcOrd="4" destOrd="0" presId="urn:microsoft.com/office/officeart/2005/8/layout/hList1"/>
    <dgm:cxn modelId="{2025DC03-C42A-4CF2-8696-87728B2E680A}" type="presParOf" srcId="{82CFE545-2A30-4970-89B7-05B60BB39CE7}" destId="{92A0D7AF-32EA-4A08-8A18-9FC3BBCFD442}" srcOrd="0" destOrd="0" presId="urn:microsoft.com/office/officeart/2005/8/layout/hList1"/>
    <dgm:cxn modelId="{24D0E0FB-D15F-4012-B8A5-4FFCB59D571C}" type="presParOf" srcId="{82CFE545-2A30-4970-89B7-05B60BB39CE7}" destId="{80298EF4-A213-45F5-AF64-346365CF9F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A7FE9-1621-4CB9-A603-3FF55E83607C}">
      <dsp:nvSpPr>
        <dsp:cNvPr id="0" name=""/>
        <dsp:cNvSpPr/>
      </dsp:nvSpPr>
      <dsp:spPr>
        <a:xfrm>
          <a:off x="3950618" y="-3346"/>
          <a:ext cx="2685225" cy="243319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Strategic Priorities</a:t>
          </a:r>
        </a:p>
      </dsp:txBody>
      <dsp:txXfrm>
        <a:off x="4308648" y="422462"/>
        <a:ext cx="1969165" cy="1094938"/>
      </dsp:txXfrm>
    </dsp:sp>
    <dsp:sp modelId="{92D9D3EE-9141-414C-A6A4-3CF912A46E5E}">
      <dsp:nvSpPr>
        <dsp:cNvPr id="0" name=""/>
        <dsp:cNvSpPr/>
      </dsp:nvSpPr>
      <dsp:spPr>
        <a:xfrm>
          <a:off x="5279722" y="1377197"/>
          <a:ext cx="2794485" cy="244408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4139997"/>
                <a:satOff val="37245"/>
                <a:lumOff val="-107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4139997"/>
                <a:satOff val="37245"/>
                <a:lumOff val="-107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4139997"/>
                <a:satOff val="37245"/>
                <a:lumOff val="-107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Huddle Ticket Improvements</a:t>
          </a:r>
        </a:p>
      </dsp:txBody>
      <dsp:txXfrm>
        <a:off x="6134369" y="2008586"/>
        <a:ext cx="1676691" cy="1344247"/>
      </dsp:txXfrm>
    </dsp:sp>
    <dsp:sp modelId="{044371F1-B6F5-49BD-97A6-7FCDF50F4200}">
      <dsp:nvSpPr>
        <dsp:cNvPr id="0" name=""/>
        <dsp:cNvSpPr/>
      </dsp:nvSpPr>
      <dsp:spPr>
        <a:xfrm>
          <a:off x="2714841" y="1368582"/>
          <a:ext cx="2936211" cy="239740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8279995"/>
                <a:satOff val="74490"/>
                <a:lumOff val="-215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8279995"/>
                <a:satOff val="74490"/>
                <a:lumOff val="-215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8279995"/>
                <a:satOff val="74490"/>
                <a:lumOff val="-215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Mission/ Vision/ Values</a:t>
          </a:r>
        </a:p>
      </dsp:txBody>
      <dsp:txXfrm>
        <a:off x="2991334" y="1987912"/>
        <a:ext cx="1761726" cy="1318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79C5-6606-4108-A9A0-BED8896B3F8C}">
      <dsp:nvSpPr>
        <dsp:cNvPr id="0" name=""/>
        <dsp:cNvSpPr/>
      </dsp:nvSpPr>
      <dsp:spPr>
        <a:xfrm>
          <a:off x="37611" y="979529"/>
          <a:ext cx="3238766" cy="63360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Strategic Priorities</a:t>
          </a:r>
        </a:p>
      </dsp:txBody>
      <dsp:txXfrm>
        <a:off x="37611" y="979529"/>
        <a:ext cx="3238766" cy="633600"/>
      </dsp:txXfrm>
    </dsp:sp>
    <dsp:sp modelId="{50AE7C2C-6247-408C-B138-39D84AEA8A4E}">
      <dsp:nvSpPr>
        <dsp:cNvPr id="0" name=""/>
        <dsp:cNvSpPr/>
      </dsp:nvSpPr>
      <dsp:spPr>
        <a:xfrm>
          <a:off x="1466" y="1613129"/>
          <a:ext cx="3311056" cy="2906268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Excellent Experience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Meet Community Needs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Support &amp; Empower our people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Future sustainability</a:t>
          </a:r>
        </a:p>
      </dsp:txBody>
      <dsp:txXfrm>
        <a:off x="1466" y="1613129"/>
        <a:ext cx="3311056" cy="2906268"/>
      </dsp:txXfrm>
    </dsp:sp>
    <dsp:sp modelId="{BE6A3215-4366-40F2-886C-4B8412D08537}">
      <dsp:nvSpPr>
        <dsp:cNvPr id="0" name=""/>
        <dsp:cNvSpPr/>
      </dsp:nvSpPr>
      <dsp:spPr>
        <a:xfrm>
          <a:off x="3765950" y="979529"/>
          <a:ext cx="3238766" cy="633600"/>
        </a:xfrm>
        <a:prstGeom prst="rect">
          <a:avLst/>
        </a:prstGeom>
        <a:solidFill>
          <a:srgbClr val="FFDDEE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Mission/Vision/Values</a:t>
          </a:r>
        </a:p>
      </dsp:txBody>
      <dsp:txXfrm>
        <a:off x="3765950" y="979529"/>
        <a:ext cx="3238766" cy="633600"/>
      </dsp:txXfrm>
    </dsp:sp>
    <dsp:sp modelId="{207ED51C-61A2-49D9-80BE-29537BCBF740}">
      <dsp:nvSpPr>
        <dsp:cNvPr id="0" name=""/>
        <dsp:cNvSpPr/>
      </dsp:nvSpPr>
      <dsp:spPr>
        <a:xfrm>
          <a:off x="3765950" y="1613129"/>
          <a:ext cx="3238766" cy="2906268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Person-centered care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Leading community healthcare organization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Dignity, inclusion, accountability &amp; collaboration</a:t>
          </a:r>
        </a:p>
      </dsp:txBody>
      <dsp:txXfrm>
        <a:off x="3765950" y="1613129"/>
        <a:ext cx="3238766" cy="2906268"/>
      </dsp:txXfrm>
    </dsp:sp>
    <dsp:sp modelId="{92A0D7AF-32EA-4A08-8A18-9FC3BBCFD442}">
      <dsp:nvSpPr>
        <dsp:cNvPr id="0" name=""/>
        <dsp:cNvSpPr/>
      </dsp:nvSpPr>
      <dsp:spPr>
        <a:xfrm>
          <a:off x="7458144" y="979529"/>
          <a:ext cx="3238766" cy="633600"/>
        </a:xfrm>
        <a:prstGeom prst="rect">
          <a:avLst/>
        </a:prstGeom>
        <a:solidFill>
          <a:srgbClr val="CC99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Huddles</a:t>
          </a:r>
        </a:p>
      </dsp:txBody>
      <dsp:txXfrm>
        <a:off x="7458144" y="979529"/>
        <a:ext cx="3238766" cy="633600"/>
      </dsp:txXfrm>
    </dsp:sp>
    <dsp:sp modelId="{80298EF4-A213-45F5-AF64-346365CF9FFB}">
      <dsp:nvSpPr>
        <dsp:cNvPr id="0" name=""/>
        <dsp:cNvSpPr/>
      </dsp:nvSpPr>
      <dsp:spPr>
        <a:xfrm>
          <a:off x="7458144" y="1613129"/>
          <a:ext cx="3238766" cy="2906268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Engage staff, patients, physicians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Quality improvements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Patient care, workflow, </a:t>
          </a:r>
          <a:r>
            <a:rPr lang="en-US" sz="2200" kern="1200" dirty="0" err="1"/>
            <a:t>worklife</a:t>
          </a:r>
          <a:r>
            <a:rPr lang="en-US" sz="2200" kern="1200" dirty="0"/>
            <a:t>, environment</a:t>
          </a:r>
        </a:p>
      </dsp:txBody>
      <dsp:txXfrm>
        <a:off x="7458144" y="1613129"/>
        <a:ext cx="3238766" cy="2906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7DCFC-E09A-4BEF-9A48-015EF3978316}" type="datetimeFigureOut">
              <a:rPr lang="en-CA" smtClean="0"/>
              <a:t>2026-02-26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26E5-0AD4-4DDF-BFF7-DA4E150AF1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34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7476D-7B16-5F18-ED00-85841D208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A1622A-E6CD-4421-BCB4-E9693778B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4A3AE-CC7B-F259-5059-D46CF2C8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assigning MRP’s and timelines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8A9BC-442D-F6CC-0B84-272907769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234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C7F8E-6D8C-95CD-3F0A-2AA739FA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5B108-AF99-F368-04C3-A02D00C87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ACA75-45E5-E226-23C4-0E3FF31C7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assigning MRP’s and timelines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35673-F108-F1C6-4F47-C597914C0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34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30097-B793-2C6F-8639-8FBCC5280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E300F-17CA-384A-1F77-7C2DF505C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6F5958-A5C5-FEEC-FC71-CA6F983C2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assigning MRP’s and timelines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44545-B0E2-5327-32C4-FDA519558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6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59C8D-C606-A69E-6324-1DF927674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A35F4D-6A1D-6324-97A4-7268FBBF1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605BC-723E-76AA-6ACE-76B2CED61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DD764-8087-8A4B-AA22-C026415A0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7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Embody the change</a:t>
            </a:r>
          </a:p>
          <a:p>
            <a:r>
              <a:rPr lang="en-CA" dirty="0"/>
              <a:t>Actionable responsibility – initiate the change</a:t>
            </a:r>
          </a:p>
          <a:p>
            <a:r>
              <a:rPr lang="en-CA" dirty="0"/>
              <a:t>Help be the change you want to see for the department</a:t>
            </a:r>
          </a:p>
          <a:p>
            <a:r>
              <a:rPr lang="en-CA" dirty="0"/>
              <a:t>Self focus over external change – don’t’ wait for other to try and change - inspire the team to help contribute to the change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98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AF904-AE89-7F8C-82B5-BC38ECB97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C94A55-D75F-E7D1-796D-53BF57285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A4B2C-EEE5-CBB3-7CB0-1E1801A22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Embody the change</a:t>
            </a:r>
          </a:p>
          <a:p>
            <a:r>
              <a:rPr lang="en-CA" dirty="0"/>
              <a:t>Actionable responsibility – initiate the change</a:t>
            </a:r>
          </a:p>
          <a:p>
            <a:r>
              <a:rPr lang="en-CA" dirty="0"/>
              <a:t>Help be the change you want to see for the department</a:t>
            </a:r>
          </a:p>
          <a:p>
            <a:r>
              <a:rPr lang="en-CA" dirty="0"/>
              <a:t>Self focus over external change – don’t’ wait for other to try and change - inspire the team to help contribute to the change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F4A42-067C-A858-7CA4-76D3AF8B8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8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assigning MRP’s and timelines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11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8968"/>
            <a:ext cx="9144000" cy="217277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88259"/>
            <a:ext cx="9144000" cy="1806146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to:</a:t>
            </a:r>
          </a:p>
          <a:p>
            <a:r>
              <a:rPr lang="en-US" dirty="0"/>
              <a:t>Presented by:</a:t>
            </a:r>
          </a:p>
          <a:p>
            <a:r>
              <a:rPr lang="en-US" dirty="0"/>
              <a:t>Date: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702" y="275818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07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7658"/>
            <a:ext cx="10515600" cy="12299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3463"/>
            <a:ext cx="10515600" cy="3817294"/>
          </a:xfrm>
        </p:spPr>
        <p:txBody>
          <a:bodyPr/>
          <a:lstStyle>
            <a:lvl2pPr>
              <a:defRPr>
                <a:solidFill>
                  <a:srgbClr val="CC006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5092" y="6356350"/>
            <a:ext cx="578708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06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15352"/>
            <a:ext cx="10515600" cy="82751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27932"/>
            <a:ext cx="10515600" cy="364335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5048" y="6356350"/>
            <a:ext cx="718751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26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17642"/>
            <a:ext cx="10515600" cy="9616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5977"/>
            <a:ext cx="5181600" cy="4053018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5977"/>
            <a:ext cx="5181600" cy="4053018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140" y="6356350"/>
            <a:ext cx="611659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598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59421"/>
            <a:ext cx="10515600" cy="89526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33601"/>
            <a:ext cx="5157787" cy="4168344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33600"/>
            <a:ext cx="5183188" cy="4168345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59762" y="6389301"/>
            <a:ext cx="695626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57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322"/>
            <a:ext cx="10515600" cy="95558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7" name="Pictur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31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6" name="Picture 5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403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6821"/>
            <a:ext cx="3932237" cy="9205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36821"/>
            <a:ext cx="6172200" cy="513217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115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450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5632"/>
            <a:ext cx="3932237" cy="961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095631"/>
            <a:ext cx="6172200" cy="5156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951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00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1DAE-3F12-4B6C-8376-AAE3825C0435}" type="datetimeFigureOut">
              <a:rPr lang="en-CA" smtClean="0"/>
              <a:t>2026-02-26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6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source=images&amp;cd=&amp;cad=rja&amp;uact=8&amp;ved=0ahUKEwiTuq6j8eDTAhUizIMKHdDvAZQQjRwIBw&amp;url=http://www.huffingtonpost.com/renate-cunneen/its-all-perspective_b_11688054.html&amp;psig=AFQjCNHIZrPKYaRzXaEe72QZi7ZcaZ1xgw&amp;ust=149435305340445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a/url?sa=i&amp;rct=j&amp;q=&amp;esrc=s&amp;source=images&amp;cd=&amp;cad=rja&amp;uact=8&amp;ved=0ahUKEwi6z8uc4PnTAhVhilQKHTzyD5cQjRwIBw&amp;url=http://drawingchange.com/&amp;psig=AFQjCNH5VclEbm0TqXgIPry9fANd5mAqLA&amp;ust=149520745101110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634" y="1040159"/>
            <a:ext cx="9144000" cy="2172773"/>
          </a:xfrm>
        </p:spPr>
        <p:txBody>
          <a:bodyPr>
            <a:normAutofit/>
          </a:bodyPr>
          <a:lstStyle/>
          <a:p>
            <a:r>
              <a:rPr lang="en-US" dirty="0"/>
              <a:t>Huddle Boards – Staff Engagement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To: Board Quality</a:t>
            </a:r>
          </a:p>
          <a:p>
            <a:r>
              <a:rPr lang="en-US" dirty="0"/>
              <a:t>Presented By: Brian Smith, VP Clinical Services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527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7658"/>
            <a:ext cx="10515600" cy="921641"/>
          </a:xfrm>
        </p:spPr>
        <p:txBody>
          <a:bodyPr/>
          <a:lstStyle/>
          <a:p>
            <a:r>
              <a:rPr lang="en-US" dirty="0"/>
              <a:t>Huddle Tricks and Tips:</a:t>
            </a:r>
            <a:endParaRPr lang="en-CA" dirty="0"/>
          </a:p>
        </p:txBody>
      </p:sp>
      <p:pic>
        <p:nvPicPr>
          <p:cNvPr id="4" name="Picture 2" descr="Image result for perspectiv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643" y="2793305"/>
            <a:ext cx="4263929" cy="346572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1871663"/>
            <a:ext cx="8229600" cy="921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noProof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Value Every Perspective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3610" y="3725844"/>
            <a:ext cx="4416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accent1"/>
                </a:solidFill>
                <a:latin typeface="+mn-lt"/>
              </a:rPr>
              <a:t>Everyone needs to feel heard and validated</a:t>
            </a:r>
          </a:p>
        </p:txBody>
      </p:sp>
    </p:spTree>
    <p:extLst>
      <p:ext uri="{BB962C8B-B14F-4D97-AF65-F5344CB8AC3E}">
        <p14:creationId xmlns:p14="http://schemas.microsoft.com/office/powerpoint/2010/main" val="364571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Huddle Tricks and Tips: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7003"/>
            <a:ext cx="10515600" cy="4093754"/>
          </a:xfrm>
        </p:spPr>
        <p:txBody>
          <a:bodyPr/>
          <a:lstStyle/>
          <a:p>
            <a:r>
              <a:rPr lang="en-US" sz="3600" dirty="0"/>
              <a:t>Empower the team</a:t>
            </a:r>
          </a:p>
          <a:p>
            <a:pPr lvl="1"/>
            <a:r>
              <a:rPr lang="en-US" sz="3600" dirty="0">
                <a:solidFill>
                  <a:schemeClr val="accent1"/>
                </a:solidFill>
              </a:rPr>
              <a:t>Say less, ask more</a:t>
            </a:r>
          </a:p>
          <a:p>
            <a:r>
              <a:rPr lang="en-US" sz="3600" dirty="0"/>
              <a:t>Encourage Experiment</a:t>
            </a:r>
          </a:p>
          <a:p>
            <a:r>
              <a:rPr lang="en-US" sz="3600" dirty="0"/>
              <a:t>Facilitate the Problem Solving</a:t>
            </a:r>
          </a:p>
          <a:p>
            <a:r>
              <a:rPr lang="en-US" sz="3600" dirty="0"/>
              <a:t>Make Huddle a daily routine</a:t>
            </a:r>
          </a:p>
          <a:p>
            <a:r>
              <a:rPr lang="en-US" sz="3600" dirty="0"/>
              <a:t>Be what you want to see (for managers)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455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FDDC0-51C6-B154-FCD4-949293FF4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BA11-6A67-DC04-941A-8BDBBE79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17642"/>
            <a:ext cx="10515600" cy="961619"/>
          </a:xfrm>
        </p:spPr>
        <p:txBody>
          <a:bodyPr anchor="ctr">
            <a:normAutofit/>
          </a:bodyPr>
          <a:lstStyle/>
          <a:p>
            <a:r>
              <a:rPr lang="en-US" dirty="0"/>
              <a:t>Communicate and Celebrate: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D1567-CCB6-5403-E5F6-D63E98C71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15977"/>
            <a:ext cx="5181600" cy="4053018"/>
          </a:xfrm>
        </p:spPr>
        <p:txBody>
          <a:bodyPr>
            <a:normAutofit/>
          </a:bodyPr>
          <a:lstStyle/>
          <a:p>
            <a:r>
              <a:rPr lang="en-US" dirty="0"/>
              <a:t>End the Huddle on a high note</a:t>
            </a:r>
          </a:p>
          <a:p>
            <a:r>
              <a:rPr lang="en-US" dirty="0"/>
              <a:t>Remember to celebrate</a:t>
            </a:r>
          </a:p>
          <a:p>
            <a:r>
              <a:rPr lang="en-US" dirty="0"/>
              <a:t>Recognize team members for their actions and attitudes – be specific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4" name="Picture 2" descr="http://www.reallusion.com/contentstore/iclone/pack/mrpose/character/images/AXX03.jpg">
            <a:extLst>
              <a:ext uri="{FF2B5EF4-FFF2-40B4-BE49-F238E27FC236}">
                <a16:creationId xmlns:a16="http://schemas.microsoft.com/office/drawing/2014/main" id="{59B3DE7C-F43A-FA11-97A5-E7306588D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401" r="23708" b="1"/>
          <a:stretch>
            <a:fillRect/>
          </a:stretch>
        </p:blipFill>
        <p:spPr bwMode="auto">
          <a:xfrm>
            <a:off x="6172200" y="2215977"/>
            <a:ext cx="4779818" cy="3738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57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Impactful Tickets - Resolved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Perth: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Structured training for new hires based on recurrent tickets that identified a need for additional training for new staff; consists of consistent buddy for new hires and specific task lists</a:t>
            </a:r>
            <a:endParaRPr lang="en-CA" dirty="0">
              <a:solidFill>
                <a:schemeClr val="accent1"/>
              </a:solidFill>
            </a:endParaRPr>
          </a:p>
          <a:p>
            <a:r>
              <a:rPr lang="en-US" dirty="0"/>
              <a:t>Smiths Falls: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Video camera outside OBS Unit based on a ticket regarding staff and patient safety after hours and access to the unit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New Ice Machine on the Med/Surg Unit based on an identified equipment need</a:t>
            </a:r>
          </a:p>
        </p:txBody>
      </p:sp>
    </p:spTree>
    <p:extLst>
      <p:ext uri="{BB962C8B-B14F-4D97-AF65-F5344CB8AC3E}">
        <p14:creationId xmlns:p14="http://schemas.microsoft.com/office/powerpoint/2010/main" val="394363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and Communicating: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66" r="69408"/>
          <a:stretch/>
        </p:blipFill>
        <p:spPr>
          <a:xfrm>
            <a:off x="629056" y="1983205"/>
            <a:ext cx="10038944" cy="44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7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Huddle Boards: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6131" t="37366" r="74167" b="27957"/>
          <a:stretch/>
        </p:blipFill>
        <p:spPr bwMode="auto">
          <a:xfrm>
            <a:off x="1660187" y="2062263"/>
            <a:ext cx="7496783" cy="4332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144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Huddles: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using creative problem solving, Leaders, Staff, Physicians and Patient and Families are able to take challenging situations and turn them into well-defined problems with an action plan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418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899" y="7518653"/>
            <a:ext cx="6940131" cy="2100728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26" name="Picture 2" descr="Top 3 Questions About Small Business Blogging - Thry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02" y="1956672"/>
            <a:ext cx="5330825" cy="355178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5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382EE-0355-240E-EC0E-9D41051A5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7FF7-E093-1828-2776-972923DF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Huddles Help Connect the Dots: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DF0229-D06E-1F0A-F926-1D62349F9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513096"/>
              </p:ext>
            </p:extLst>
          </p:nvPr>
        </p:nvGraphicFramePr>
        <p:xfrm>
          <a:off x="360218" y="2297628"/>
          <a:ext cx="10515600" cy="381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595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998114"/>
              </p:ext>
            </p:extLst>
          </p:nvPr>
        </p:nvGraphicFramePr>
        <p:xfrm>
          <a:off x="626301" y="1507820"/>
          <a:ext cx="10698378" cy="5498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C7B248-9CE1-AF4B-1D53-8F5A9F38E7A0}"/>
              </a:ext>
            </a:extLst>
          </p:cNvPr>
          <p:cNvSpPr txBox="1">
            <a:spLocks/>
          </p:cNvSpPr>
          <p:nvPr/>
        </p:nvSpPr>
        <p:spPr>
          <a:xfrm>
            <a:off x="626301" y="1164920"/>
            <a:ext cx="10515600" cy="12299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Huddles Help Connect the Dots: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43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F8CD0-760F-D72B-CB50-B46BFFBBD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0864-6EAB-6F22-99A2-D78FE746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9277D-945E-ECA7-582C-4DDEC3365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Engage Staff, Physicians, Patients and Family in structured problem-solving</a:t>
            </a:r>
          </a:p>
          <a:p>
            <a:r>
              <a:rPr lang="en-US" dirty="0"/>
              <a:t>Improve workflow, environment, safety and patient care</a:t>
            </a:r>
          </a:p>
          <a:p>
            <a:r>
              <a:rPr lang="en-US" dirty="0"/>
              <a:t>Provides a standardized approach to problem-solving</a:t>
            </a:r>
          </a:p>
          <a:p>
            <a:r>
              <a:rPr lang="en-US" dirty="0"/>
              <a:t>Creates transparency</a:t>
            </a:r>
          </a:p>
          <a:p>
            <a:r>
              <a:rPr lang="en-US" dirty="0"/>
              <a:t>Gives staff a voice</a:t>
            </a:r>
          </a:p>
          <a:p>
            <a:r>
              <a:rPr lang="en-US" dirty="0"/>
              <a:t>Fosters collaboration and teamwork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405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25CA1-534C-2855-7907-253E1D499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BA05-7542-34E8-26AC-EA87C90B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36B7B-85DE-AD7B-40FD-74652D3FD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Gather the team around the Huddle Board</a:t>
            </a:r>
          </a:p>
          <a:p>
            <a:r>
              <a:rPr lang="en-US" dirty="0"/>
              <a:t>Review the Purpose</a:t>
            </a:r>
          </a:p>
          <a:p>
            <a:r>
              <a:rPr lang="en-US" dirty="0"/>
              <a:t>Introduce Observers/Guests</a:t>
            </a:r>
          </a:p>
          <a:p>
            <a:r>
              <a:rPr lang="en-US" dirty="0"/>
              <a:t>Ask if there are any safety concerns</a:t>
            </a:r>
          </a:p>
          <a:p>
            <a:r>
              <a:rPr lang="en-US" dirty="0"/>
              <a:t>Managers need to be prepared: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Familiar with new tickets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Review updates and work that is in progress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Choose only 1-2 tickets to work on at huddles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Facilitate moving the ticket forward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884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A9055-0015-EE2E-B1B6-4BB0A23A8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41F4-C5EA-1C8D-57A0-6645BD19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62993-C3F9-8B8C-9354-987203582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Managers choose a ticket</a:t>
            </a:r>
          </a:p>
          <a:p>
            <a:r>
              <a:rPr lang="en-US" dirty="0">
                <a:solidFill>
                  <a:schemeClr val="accent1"/>
                </a:solidFill>
              </a:rPr>
              <a:t>Use the pick-</a:t>
            </a:r>
            <a:r>
              <a:rPr lang="en-US" dirty="0"/>
              <a:t>chart to prioritize the ticket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Some tickets are kiboshed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Does not mean it is not a good idea</a:t>
            </a:r>
          </a:p>
          <a:p>
            <a:r>
              <a:rPr lang="en-US" dirty="0"/>
              <a:t>Review work in progress – PDSA problem solve, 3</a:t>
            </a:r>
            <a:r>
              <a:rPr lang="en-US" baseline="30000" dirty="0"/>
              <a:t>rd</a:t>
            </a:r>
            <a:r>
              <a:rPr lang="en-US" dirty="0"/>
              <a:t> Party Action or Escalation</a:t>
            </a:r>
          </a:p>
          <a:p>
            <a:r>
              <a:rPr lang="en-US" dirty="0">
                <a:solidFill>
                  <a:schemeClr val="accent1"/>
                </a:solidFill>
              </a:rPr>
              <a:t>Facilitate pro</a:t>
            </a:r>
            <a:r>
              <a:rPr lang="en-US" dirty="0"/>
              <a:t>blem solving</a:t>
            </a:r>
          </a:p>
          <a:p>
            <a:r>
              <a:rPr lang="en-US" dirty="0">
                <a:solidFill>
                  <a:schemeClr val="accent1"/>
                </a:solidFill>
              </a:rPr>
              <a:t>Review completed tickets</a:t>
            </a:r>
          </a:p>
          <a:p>
            <a:r>
              <a:rPr lang="en-US" dirty="0"/>
              <a:t>Share KUDOS!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1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354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facilit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25" y="610512"/>
            <a:ext cx="7560893" cy="596265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41751" y="1077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CA" sz="4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Facilitate Dialogue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354" y="2622341"/>
            <a:ext cx="354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Huddle is about harnessing everyone’s best thinking to solve a problem or make an improvement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176" y="5616878"/>
            <a:ext cx="5726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latin typeface="+mj-lt"/>
              </a:rPr>
              <a:t>Less telling, more asking!</a:t>
            </a:r>
          </a:p>
        </p:txBody>
      </p:sp>
    </p:spTree>
    <p:extLst>
      <p:ext uri="{BB962C8B-B14F-4D97-AF65-F5344CB8AC3E}">
        <p14:creationId xmlns:p14="http://schemas.microsoft.com/office/powerpoint/2010/main" val="239911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Huddle Tricks and Tips: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7" y="1954685"/>
            <a:ext cx="3997528" cy="4079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954" y="5915158"/>
            <a:ext cx="455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1"/>
                </a:solidFill>
                <a:latin typeface="+mj-lt"/>
              </a:rPr>
              <a:t>Huddle </a:t>
            </a:r>
            <a:r>
              <a:rPr lang="en-CA" sz="2800" b="1" u="sng" dirty="0">
                <a:solidFill>
                  <a:schemeClr val="accent1"/>
                </a:solidFill>
                <a:latin typeface="+mj-lt"/>
              </a:rPr>
              <a:t>is</a:t>
            </a:r>
            <a:r>
              <a:rPr lang="en-CA" sz="28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CA" sz="2800" dirty="0">
                <a:solidFill>
                  <a:schemeClr val="accent1"/>
                </a:solidFill>
                <a:latin typeface="+mj-lt"/>
              </a:rPr>
              <a:t>a collaboration</a:t>
            </a:r>
          </a:p>
        </p:txBody>
      </p:sp>
      <p:pic>
        <p:nvPicPr>
          <p:cNvPr id="8" name="Picture 2" descr="https://www.eff.org/files/filenode/black_no_censorship_button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5208" y="1816274"/>
            <a:ext cx="3088765" cy="30565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41590" y="483366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400" dirty="0">
                <a:solidFill>
                  <a:schemeClr val="accent1"/>
                </a:solidFill>
              </a:rPr>
              <a:t>Never remove a ticket from the board.</a:t>
            </a:r>
          </a:p>
          <a:p>
            <a:endParaRPr lang="en-CA" sz="2400" dirty="0">
              <a:solidFill>
                <a:schemeClr val="accent1"/>
              </a:solidFill>
            </a:endParaRPr>
          </a:p>
          <a:p>
            <a:r>
              <a:rPr lang="en-CA" sz="2400" dirty="0">
                <a:solidFill>
                  <a:schemeClr val="accent1"/>
                </a:solidFill>
              </a:rPr>
              <a:t>If the ticket is inappropriate, coach to reframe the problem statement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Huddle Tricks and Tips: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41950"/>
            <a:ext cx="10515600" cy="4334005"/>
          </a:xfrm>
        </p:spPr>
        <p:txBody>
          <a:bodyPr/>
          <a:lstStyle/>
          <a:p>
            <a:r>
              <a:rPr lang="en-US" sz="3600" dirty="0"/>
              <a:t>Keep time to 15 minutes</a:t>
            </a:r>
          </a:p>
          <a:p>
            <a:r>
              <a:rPr lang="en-US" sz="3600" dirty="0"/>
              <a:t>5 min safety Huddle when the unit is excessively busy</a:t>
            </a:r>
          </a:p>
          <a:p>
            <a:r>
              <a:rPr lang="en-US" sz="3600" dirty="0"/>
              <a:t>Communicate new information</a:t>
            </a:r>
          </a:p>
          <a:p>
            <a:pPr lvl="1"/>
            <a:r>
              <a:rPr lang="en-US" sz="3600" dirty="0">
                <a:solidFill>
                  <a:schemeClr val="accent1"/>
                </a:solidFill>
              </a:rPr>
              <a:t>Restrict content to current and relevant</a:t>
            </a:r>
          </a:p>
          <a:p>
            <a:pPr lvl="1"/>
            <a:r>
              <a:rPr lang="en-US" sz="3600" dirty="0">
                <a:solidFill>
                  <a:schemeClr val="accent1"/>
                </a:solidFill>
              </a:rPr>
              <a:t>Not a bulletin board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4707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8080"/>
      </a:accent1>
      <a:accent2>
        <a:srgbClr val="009999"/>
      </a:accent2>
      <a:accent3>
        <a:srgbClr val="75BDA7"/>
      </a:accent3>
      <a:accent4>
        <a:srgbClr val="7A8C8E"/>
      </a:accent4>
      <a:accent5>
        <a:srgbClr val="84ACB6"/>
      </a:accent5>
      <a:accent6>
        <a:srgbClr val="CC0066"/>
      </a:accent6>
      <a:hlink>
        <a:srgbClr val="0070C0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630</Words>
  <Application>Microsoft Office PowerPoint</Application>
  <PresentationFormat>Widescreen</PresentationFormat>
  <Paragraphs>104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Office Theme</vt:lpstr>
      <vt:lpstr>Huddle Boards – Staff Engagement</vt:lpstr>
      <vt:lpstr>Huddles Help Connect the Dots:</vt:lpstr>
      <vt:lpstr>PowerPoint Presentation</vt:lpstr>
      <vt:lpstr>Purpose:</vt:lpstr>
      <vt:lpstr>Mechanics:</vt:lpstr>
      <vt:lpstr>Mechanics:</vt:lpstr>
      <vt:lpstr>PowerPoint Presentation</vt:lpstr>
      <vt:lpstr>Huddle Tricks and Tips:</vt:lpstr>
      <vt:lpstr>Huddle Tricks and Tips:</vt:lpstr>
      <vt:lpstr>Huddle Tricks and Tips:</vt:lpstr>
      <vt:lpstr>Huddle Tricks and Tips:</vt:lpstr>
      <vt:lpstr>Communicate and Celebrate:</vt:lpstr>
      <vt:lpstr>Impactful Tickets - Resolved</vt:lpstr>
      <vt:lpstr>Cascading and Communicating:</vt:lpstr>
      <vt:lpstr>Huddle Boards:</vt:lpstr>
      <vt:lpstr>Huddles: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Kelly</dc:creator>
  <cp:lastModifiedBy>Brian Smith</cp:lastModifiedBy>
  <cp:revision>22</cp:revision>
  <dcterms:created xsi:type="dcterms:W3CDTF">2023-02-15T15:35:11Z</dcterms:created>
  <dcterms:modified xsi:type="dcterms:W3CDTF">2026-02-26T15:43:49Z</dcterms:modified>
</cp:coreProperties>
</file>